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4" r:id="rId2"/>
    <p:sldId id="292" r:id="rId3"/>
    <p:sldId id="259" r:id="rId4"/>
    <p:sldId id="295" r:id="rId5"/>
    <p:sldId id="296" r:id="rId6"/>
    <p:sldId id="307" r:id="rId7"/>
    <p:sldId id="306" r:id="rId8"/>
    <p:sldId id="309" r:id="rId9"/>
    <p:sldId id="310" r:id="rId10"/>
    <p:sldId id="311" r:id="rId11"/>
    <p:sldId id="266" r:id="rId12"/>
    <p:sldId id="312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5CDEDEE-B333-4DF2-B7A7-0BF08BE396CD}">
          <p14:sldIdLst>
            <p14:sldId id="264"/>
          </p14:sldIdLst>
        </p14:section>
        <p14:section name="Modelo osi" id="{BA88E1CC-DDD2-418F-82A0-FD1726DD4355}">
          <p14:sldIdLst>
            <p14:sldId id="292"/>
          </p14:sldIdLst>
        </p14:section>
        <p14:section name="camada fisica" id="{67680EAF-A7A2-48DA-87C0-4A814BF870EA}">
          <p14:sldIdLst>
            <p14:sldId id="259"/>
          </p14:sldIdLst>
        </p14:section>
        <p14:section name="funções principais" id="{A9C8418C-3E4A-4F52-A888-A1330D843E88}">
          <p14:sldIdLst>
            <p14:sldId id="295"/>
            <p14:sldId id="296"/>
          </p14:sldIdLst>
        </p14:section>
        <p14:section name="protocolos" id="{2DA7C0CE-C450-421A-95B3-00D714937A8A}">
          <p14:sldIdLst>
            <p14:sldId id="307"/>
            <p14:sldId id="306"/>
          </p14:sldIdLst>
        </p14:section>
        <p14:section name="exemplos" id="{984CAF3D-5841-4C8E-83D7-F292493ADE83}">
          <p14:sldIdLst>
            <p14:sldId id="309"/>
            <p14:sldId id="310"/>
            <p14:sldId id="311"/>
          </p14:sldIdLst>
        </p14:section>
        <p14:section name="conclusão" id="{8B567B71-0C9B-45E3-B9A2-A1ECBCAFA1E8}">
          <p14:sldIdLst>
            <p14:sldId id="266"/>
          </p14:sldIdLst>
        </p14:section>
        <p14:section name="pergunta" id="{8A9AC1C9-BBAB-4EDD-8307-36A511240D57}">
          <p14:sldIdLst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7" autoAdjust="0"/>
    <p:restoredTop sz="94660"/>
  </p:normalViewPr>
  <p:slideViewPr>
    <p:cSldViewPr snapToGrid="0">
      <p:cViewPr>
        <p:scale>
          <a:sx n="60" d="100"/>
          <a:sy n="60" d="100"/>
        </p:scale>
        <p:origin x="1764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E94CF-A0DC-41C4-A958-C7143D3C3B1D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4C526F-1790-4C44-B235-3BB6F47B15F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099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fb61485a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fb61485a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fb61485a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fb61485a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35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9D274B20-EFC9-7DE9-C095-E20E1CA8A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1d838b627_4_168:notes">
            <a:extLst>
              <a:ext uri="{FF2B5EF4-FFF2-40B4-BE49-F238E27FC236}">
                <a16:creationId xmlns:a16="http://schemas.microsoft.com/office/drawing/2014/main" id="{0E459785-3D41-CD56-6D32-1497A96109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1d838b627_4_168:notes">
            <a:extLst>
              <a:ext uri="{FF2B5EF4-FFF2-40B4-BE49-F238E27FC236}">
                <a16:creationId xmlns:a16="http://schemas.microsoft.com/office/drawing/2014/main" id="{D9B89263-7DD8-178A-E7F4-47004399FD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444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E54BC-396B-0698-FEC1-C34DA438C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299159-CF82-BF26-925D-9B2496930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5EDD3D-A820-1117-C286-E8C7BE6DA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098C1A-D468-2EB3-A403-E4C3454EA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0C1138-C5BB-6572-992E-953CBA9B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171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A1723B-71EB-3E4A-DEBB-606C8A5D6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23A08D5-8154-39C5-D8D2-3E815FED6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6976C7-979D-B863-DA70-E2B057FD7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D94AC4-AD36-4D07-A49E-6F35059F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131A7C-5DA5-339C-BC5E-DDFDAAE0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731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324297-5C35-8D93-2147-81C0FA24A8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0B4ABE6-7418-BA2E-5E84-C65053360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CFD7B9-4C4C-3F5F-A09B-F67F503EA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3BAC5E-E34C-6DDF-D964-EB7851E3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E0662AF-CED7-4663-5C71-77325BC3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1019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 title="Recurso 18@4x.png"/>
          <p:cNvPicPr preferRelativeResize="0"/>
          <p:nvPr/>
        </p:nvPicPr>
        <p:blipFill rotWithShape="1">
          <a:blip r:embed="rId2">
            <a:alphaModFix/>
          </a:blip>
          <a:srcRect l="616"/>
          <a:stretch/>
        </p:blipFill>
        <p:spPr>
          <a:xfrm>
            <a:off x="1" y="0"/>
            <a:ext cx="121168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2236800" y="647300"/>
            <a:ext cx="9567600" cy="180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5333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3844633" y="2534400"/>
            <a:ext cx="7852800" cy="36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369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Recurso 15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" y="255993"/>
            <a:ext cx="12192004" cy="660201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536333" y="2536624"/>
            <a:ext cx="2912800" cy="8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2"/>
          </p:nvPr>
        </p:nvSpPr>
        <p:spPr>
          <a:xfrm>
            <a:off x="3805904" y="2536624"/>
            <a:ext cx="2912800" cy="8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3"/>
          </p:nvPr>
        </p:nvSpPr>
        <p:spPr>
          <a:xfrm>
            <a:off x="536333" y="4961233"/>
            <a:ext cx="2912800" cy="8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4"/>
          </p:nvPr>
        </p:nvSpPr>
        <p:spPr>
          <a:xfrm>
            <a:off x="3805904" y="4961233"/>
            <a:ext cx="2912800" cy="8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5"/>
          </p:nvPr>
        </p:nvSpPr>
        <p:spPr>
          <a:xfrm>
            <a:off x="7075483" y="2536624"/>
            <a:ext cx="2912800" cy="8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6"/>
          </p:nvPr>
        </p:nvSpPr>
        <p:spPr>
          <a:xfrm>
            <a:off x="7075483" y="4961233"/>
            <a:ext cx="2912800" cy="8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550867" y="413100"/>
            <a:ext cx="102720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 idx="7" hasCustomPrompt="1"/>
          </p:nvPr>
        </p:nvSpPr>
        <p:spPr>
          <a:xfrm>
            <a:off x="7088819" y="4635173"/>
            <a:ext cx="1059600" cy="4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 idx="8" hasCustomPrompt="1"/>
          </p:nvPr>
        </p:nvSpPr>
        <p:spPr>
          <a:xfrm>
            <a:off x="7088819" y="2223833"/>
            <a:ext cx="1059600" cy="4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 idx="9" hasCustomPrompt="1"/>
          </p:nvPr>
        </p:nvSpPr>
        <p:spPr>
          <a:xfrm>
            <a:off x="3820157" y="2224233"/>
            <a:ext cx="1057200" cy="4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03" name="Google Shape;103;p19"/>
          <p:cNvSpPr txBox="1">
            <a:spLocks noGrp="1"/>
          </p:cNvSpPr>
          <p:nvPr>
            <p:ph type="title" idx="13" hasCustomPrompt="1"/>
          </p:nvPr>
        </p:nvSpPr>
        <p:spPr>
          <a:xfrm>
            <a:off x="3819240" y="4635173"/>
            <a:ext cx="1059600" cy="4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 idx="14" hasCustomPrompt="1"/>
          </p:nvPr>
        </p:nvSpPr>
        <p:spPr>
          <a:xfrm>
            <a:off x="549669" y="2223833"/>
            <a:ext cx="1059600" cy="4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 idx="15" hasCustomPrompt="1"/>
          </p:nvPr>
        </p:nvSpPr>
        <p:spPr>
          <a:xfrm>
            <a:off x="549669" y="4635175"/>
            <a:ext cx="1059600" cy="4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667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6902109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 title="Recurso 17@4x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1219200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>
            <a:spLocks noGrp="1"/>
          </p:cNvSpPr>
          <p:nvPr>
            <p:ph type="pic" idx="2"/>
          </p:nvPr>
        </p:nvSpPr>
        <p:spPr>
          <a:xfrm>
            <a:off x="0" y="0"/>
            <a:ext cx="39596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209933" y="406400"/>
            <a:ext cx="7891600" cy="192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4674233" y="2614867"/>
            <a:ext cx="71336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427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D82022-5761-D351-CA9D-D44D27465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59BA76-AD75-1DF7-B19C-A0653B14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52F59F-B059-DD1B-62C2-FC99EC57A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985673-9813-2DA4-586A-C5F359C0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C71875-0376-3691-C037-2615E7593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449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68FC90-E882-FF81-C8EF-50508589D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712B08-C29E-F6B6-AE71-3BD57C8E4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E27664-9127-E64E-385F-E2281C8B0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3EBE64-CE16-7732-5890-767783DFF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22B05C-CF7C-F4AD-D4BE-130EBDB4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363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405AC5-0F46-3422-D1FB-E5A906BA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9A2B89-9FFA-ABF7-D0F9-5158C7A2E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9C8F1-5F41-D0E8-1E9F-6982C2898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DC4D29-CF95-4A4B-1D6D-1B8FB4793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6BE2B65-3709-7F93-2CF9-3502630EB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E81E02-D980-BD73-35DF-D813DC76E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4444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9B063-83B5-CD1E-D67E-CE34D9166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50FD1A-AF35-59D4-63CD-F5A92ED4DD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9B6C9F-8D52-C603-3714-BFF71BF74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C732E1F-CC4B-3643-54DD-D12F7D742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A0E5AA-5EEE-D49F-C13F-69AA8C541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C8C1124-F34D-BE7D-A9EE-6AC216CEB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765993F-25A4-BBBA-9A18-1B8055EF9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42C2391-2039-D4E9-8567-FAACEF803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9858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1A3EC-52F3-3667-DA0A-7B7EBC55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0868133-B9D7-7CFE-AABF-CD4ED41BE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BD359E6-975C-1ABD-86B4-D45B3A999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A58174-505D-61B4-F15E-EEB47617C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4219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597A2BF-EE94-7395-BE8D-A32C1B325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E07B32-82FD-EA17-249F-CCC9F3993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9D002DA-66DE-A9D6-84F6-26CF6CAB1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4117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DCF92-0945-B05B-0998-3484A7730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6F43B2-CD8D-727A-8923-66CFDE049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402DE9-AA0B-9491-C94D-6F7D7D251C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A87D84-F8CC-1FBE-AC03-4635765E1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95FB736-CEBE-141F-EF8D-022F952F6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5D54AD-07F9-6D67-81D7-507A2E7C0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347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091364-A596-7E8E-2963-798B70313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2E3DB6-B74E-9ACC-7C92-22B21936B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95B4A8-3ADF-0449-37FB-899A597C3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C985E6E-9160-DDF8-5401-49C54040E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0DB127-9F28-71C6-3677-B7F07906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BFBA6C3-2BBF-87E6-9244-1A1460928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245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AF9DC83-F3F9-2273-090F-4337BCE2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1792D65-D5AE-EEE8-B07C-B9C0E9FAD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49FA8B-2A49-332C-38CB-015A99517A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CE7CA6-12D9-481B-8959-143B3A276A04}" type="datetimeFigureOut">
              <a:rPr lang="pt-BR" smtClean="0"/>
              <a:t>16/09/2025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FBF506-EB1F-5D18-6F1D-0DAD8CFF4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C3C819-F7FB-AEB8-88FD-D69FBD635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95784D-F6D7-4E7D-86A5-5B447FC0333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5365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ergunteaopolvo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2A3C94-1EB9-840F-7BFB-938290ADC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C64B28E-7843-4CF0-B231-F97716F78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00612" y="-929355"/>
            <a:ext cx="13784302" cy="8126567"/>
          </a:xfrm>
          <a:prstGeom prst="rect">
            <a:avLst/>
          </a:prstGeom>
        </p:spPr>
      </p:pic>
      <p:pic>
        <p:nvPicPr>
          <p:cNvPr id="12" name="Tinta cor laranja na água 4k (1)">
            <a:hlinkClick r:id="" action="ppaction://media"/>
            <a:extLst>
              <a:ext uri="{FF2B5EF4-FFF2-40B4-BE49-F238E27FC236}">
                <a16:creationId xmlns:a16="http://schemas.microsoft.com/office/drawing/2014/main" id="{A27B429B-3776-68A3-2C52-4DE3805984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37CBEB3-861B-C8FD-F70C-9F6ABA3767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24848C8-926F-54AB-C99C-357E1AD1F1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4CB75C-A32F-6C7B-0725-0455EC3245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953982" y="3254842"/>
                </a:moveTo>
                <a:lnTo>
                  <a:pt x="10073444" y="3598932"/>
                </a:lnTo>
                <a:lnTo>
                  <a:pt x="9834837" y="3598932"/>
                </a:lnTo>
                <a:close/>
                <a:moveTo>
                  <a:pt x="6010632" y="3254842"/>
                </a:moveTo>
                <a:lnTo>
                  <a:pt x="6130095" y="3598932"/>
                </a:lnTo>
                <a:lnTo>
                  <a:pt x="5891488" y="3598932"/>
                </a:lnTo>
                <a:close/>
                <a:moveTo>
                  <a:pt x="4458057" y="3254842"/>
                </a:moveTo>
                <a:lnTo>
                  <a:pt x="4577520" y="3598932"/>
                </a:lnTo>
                <a:lnTo>
                  <a:pt x="4338913" y="3598932"/>
                </a:lnTo>
                <a:close/>
                <a:moveTo>
                  <a:pt x="2724508" y="3254842"/>
                </a:moveTo>
                <a:lnTo>
                  <a:pt x="2843970" y="3598932"/>
                </a:lnTo>
                <a:lnTo>
                  <a:pt x="2605363" y="3598932"/>
                </a:lnTo>
                <a:close/>
                <a:moveTo>
                  <a:pt x="5097423" y="3170308"/>
                </a:moveTo>
                <a:lnTo>
                  <a:pt x="5239107" y="3170308"/>
                </a:lnTo>
                <a:cubicBezTo>
                  <a:pt x="5297845" y="3170308"/>
                  <a:pt x="5343386" y="3184992"/>
                  <a:pt x="5375732" y="3214361"/>
                </a:cubicBezTo>
                <a:cubicBezTo>
                  <a:pt x="5408077" y="3243729"/>
                  <a:pt x="5424250" y="3285401"/>
                  <a:pt x="5424250" y="3339376"/>
                </a:cubicBezTo>
                <a:lnTo>
                  <a:pt x="5424250" y="3594170"/>
                </a:lnTo>
                <a:cubicBezTo>
                  <a:pt x="5424250" y="3647748"/>
                  <a:pt x="5408077" y="3689321"/>
                  <a:pt x="5375732" y="3718888"/>
                </a:cubicBezTo>
                <a:cubicBezTo>
                  <a:pt x="5343386" y="3748455"/>
                  <a:pt x="5297845" y="3763239"/>
                  <a:pt x="5239107" y="3763239"/>
                </a:cubicBezTo>
                <a:lnTo>
                  <a:pt x="5097423" y="3763239"/>
                </a:lnTo>
                <a:close/>
                <a:moveTo>
                  <a:pt x="9902190" y="3033981"/>
                </a:moveTo>
                <a:lnTo>
                  <a:pt x="9577149" y="3899565"/>
                </a:lnTo>
                <a:lnTo>
                  <a:pt x="9730740" y="3899565"/>
                </a:lnTo>
                <a:lnTo>
                  <a:pt x="9787633" y="3735259"/>
                </a:lnTo>
                <a:lnTo>
                  <a:pt x="10120775" y="3735259"/>
                </a:lnTo>
                <a:lnTo>
                  <a:pt x="10177819" y="3899565"/>
                </a:lnTo>
                <a:lnTo>
                  <a:pt x="10330815" y="3899565"/>
                </a:lnTo>
                <a:lnTo>
                  <a:pt x="10005774" y="3033981"/>
                </a:lnTo>
                <a:close/>
                <a:moveTo>
                  <a:pt x="8597265" y="3033981"/>
                </a:moveTo>
                <a:lnTo>
                  <a:pt x="8597265" y="3899565"/>
                </a:lnTo>
                <a:lnTo>
                  <a:pt x="8742521" y="3899565"/>
                </a:lnTo>
                <a:lnTo>
                  <a:pt x="8742521" y="3033981"/>
                </a:lnTo>
                <a:close/>
                <a:moveTo>
                  <a:pt x="7520940" y="3033981"/>
                </a:moveTo>
                <a:lnTo>
                  <a:pt x="7520940" y="3899565"/>
                </a:lnTo>
                <a:lnTo>
                  <a:pt x="7666196" y="3899565"/>
                </a:lnTo>
                <a:lnTo>
                  <a:pt x="7666196" y="3033981"/>
                </a:lnTo>
                <a:close/>
                <a:moveTo>
                  <a:pt x="6831568" y="3033981"/>
                </a:moveTo>
                <a:lnTo>
                  <a:pt x="6831568" y="3899565"/>
                </a:lnTo>
                <a:lnTo>
                  <a:pt x="6973848" y="3899565"/>
                </a:lnTo>
                <a:lnTo>
                  <a:pt x="6973848" y="3545354"/>
                </a:lnTo>
                <a:lnTo>
                  <a:pt x="7322701" y="3545354"/>
                </a:lnTo>
                <a:lnTo>
                  <a:pt x="7322701" y="3409028"/>
                </a:lnTo>
                <a:lnTo>
                  <a:pt x="6973848" y="3409028"/>
                </a:lnTo>
                <a:lnTo>
                  <a:pt x="6973848" y="3170308"/>
                </a:lnTo>
                <a:lnTo>
                  <a:pt x="7388185" y="3170308"/>
                </a:lnTo>
                <a:lnTo>
                  <a:pt x="7388185" y="3033981"/>
                </a:lnTo>
                <a:lnTo>
                  <a:pt x="6973848" y="3033981"/>
                </a:lnTo>
                <a:lnTo>
                  <a:pt x="6891099" y="3033981"/>
                </a:lnTo>
                <a:close/>
                <a:moveTo>
                  <a:pt x="5958840" y="3033981"/>
                </a:moveTo>
                <a:lnTo>
                  <a:pt x="5633800" y="3899565"/>
                </a:lnTo>
                <a:lnTo>
                  <a:pt x="5787390" y="3899565"/>
                </a:lnTo>
                <a:lnTo>
                  <a:pt x="5844283" y="3735259"/>
                </a:lnTo>
                <a:lnTo>
                  <a:pt x="6177426" y="3735259"/>
                </a:lnTo>
                <a:lnTo>
                  <a:pt x="6234470" y="3899565"/>
                </a:lnTo>
                <a:lnTo>
                  <a:pt x="6387465" y="3899565"/>
                </a:lnTo>
                <a:lnTo>
                  <a:pt x="6062425" y="3033981"/>
                </a:lnTo>
                <a:close/>
                <a:moveTo>
                  <a:pt x="4955143" y="3033981"/>
                </a:moveTo>
                <a:lnTo>
                  <a:pt x="4955143" y="3899565"/>
                </a:lnTo>
                <a:lnTo>
                  <a:pt x="5037297" y="3899565"/>
                </a:lnTo>
                <a:lnTo>
                  <a:pt x="5097423" y="3899565"/>
                </a:lnTo>
                <a:lnTo>
                  <a:pt x="5234940" y="3899565"/>
                </a:lnTo>
                <a:cubicBezTo>
                  <a:pt x="5306774" y="3899565"/>
                  <a:pt x="5367893" y="3887064"/>
                  <a:pt x="5418297" y="3862061"/>
                </a:cubicBezTo>
                <a:cubicBezTo>
                  <a:pt x="5468700" y="3837057"/>
                  <a:pt x="5506700" y="3801339"/>
                  <a:pt x="5532299" y="3754904"/>
                </a:cubicBezTo>
                <a:cubicBezTo>
                  <a:pt x="5557897" y="3708470"/>
                  <a:pt x="5570696" y="3653304"/>
                  <a:pt x="5570696" y="3589407"/>
                </a:cubicBezTo>
                <a:lnTo>
                  <a:pt x="5570696" y="3344139"/>
                </a:lnTo>
                <a:cubicBezTo>
                  <a:pt x="5570696" y="3278654"/>
                  <a:pt x="5557600" y="3222695"/>
                  <a:pt x="5531406" y="3176261"/>
                </a:cubicBezTo>
                <a:cubicBezTo>
                  <a:pt x="5505212" y="3129826"/>
                  <a:pt x="5467112" y="3094504"/>
                  <a:pt x="5417106" y="3070295"/>
                </a:cubicBezTo>
                <a:cubicBezTo>
                  <a:pt x="5367101" y="3046085"/>
                  <a:pt x="5306576" y="3033981"/>
                  <a:pt x="5235536" y="3033981"/>
                </a:cubicBezTo>
                <a:lnTo>
                  <a:pt x="5097423" y="3033981"/>
                </a:lnTo>
                <a:lnTo>
                  <a:pt x="5037297" y="3033981"/>
                </a:lnTo>
                <a:close/>
                <a:moveTo>
                  <a:pt x="4406265" y="3033981"/>
                </a:moveTo>
                <a:lnTo>
                  <a:pt x="4081225" y="3899565"/>
                </a:lnTo>
                <a:lnTo>
                  <a:pt x="4234815" y="3899565"/>
                </a:lnTo>
                <a:lnTo>
                  <a:pt x="4291708" y="3735259"/>
                </a:lnTo>
                <a:lnTo>
                  <a:pt x="4624850" y="3735259"/>
                </a:lnTo>
                <a:lnTo>
                  <a:pt x="4681895" y="3899565"/>
                </a:lnTo>
                <a:lnTo>
                  <a:pt x="4834890" y="3899565"/>
                </a:lnTo>
                <a:lnTo>
                  <a:pt x="4509850" y="3033981"/>
                </a:lnTo>
                <a:close/>
                <a:moveTo>
                  <a:pt x="3221594" y="3033981"/>
                </a:moveTo>
                <a:lnTo>
                  <a:pt x="3221594" y="3899565"/>
                </a:lnTo>
                <a:lnTo>
                  <a:pt x="3354944" y="3899565"/>
                </a:lnTo>
                <a:lnTo>
                  <a:pt x="3354944" y="3305151"/>
                </a:lnTo>
                <a:lnTo>
                  <a:pt x="3538300" y="3791218"/>
                </a:lnTo>
                <a:lnTo>
                  <a:pt x="3652600" y="3791218"/>
                </a:lnTo>
                <a:lnTo>
                  <a:pt x="3835956" y="3293620"/>
                </a:lnTo>
                <a:lnTo>
                  <a:pt x="3835956" y="3899565"/>
                </a:lnTo>
                <a:lnTo>
                  <a:pt x="3969306" y="3899565"/>
                </a:lnTo>
                <a:lnTo>
                  <a:pt x="3969306" y="3033981"/>
                </a:lnTo>
                <a:lnTo>
                  <a:pt x="3805000" y="3033981"/>
                </a:lnTo>
                <a:lnTo>
                  <a:pt x="3595450" y="3611434"/>
                </a:lnTo>
                <a:lnTo>
                  <a:pt x="3385900" y="3033981"/>
                </a:lnTo>
                <a:close/>
                <a:moveTo>
                  <a:pt x="2672715" y="3033981"/>
                </a:moveTo>
                <a:lnTo>
                  <a:pt x="2347675" y="3899565"/>
                </a:lnTo>
                <a:lnTo>
                  <a:pt x="2501265" y="3899565"/>
                </a:lnTo>
                <a:lnTo>
                  <a:pt x="2558158" y="3735259"/>
                </a:lnTo>
                <a:lnTo>
                  <a:pt x="2891301" y="3735259"/>
                </a:lnTo>
                <a:lnTo>
                  <a:pt x="2948345" y="3899565"/>
                </a:lnTo>
                <a:lnTo>
                  <a:pt x="3101341" y="3899565"/>
                </a:lnTo>
                <a:lnTo>
                  <a:pt x="2776300" y="3033981"/>
                </a:lnTo>
                <a:close/>
                <a:moveTo>
                  <a:pt x="9225915" y="3025051"/>
                </a:moveTo>
                <a:cubicBezTo>
                  <a:pt x="9163208" y="3025051"/>
                  <a:pt x="9108737" y="3038049"/>
                  <a:pt x="9062502" y="3064044"/>
                </a:cubicBezTo>
                <a:cubicBezTo>
                  <a:pt x="9016265" y="3090039"/>
                  <a:pt x="8980745" y="3127346"/>
                  <a:pt x="8955940" y="3175963"/>
                </a:cubicBezTo>
                <a:cubicBezTo>
                  <a:pt x="8931136" y="3224580"/>
                  <a:pt x="8918734" y="3282028"/>
                  <a:pt x="8918734" y="3348306"/>
                </a:cubicBezTo>
                <a:lnTo>
                  <a:pt x="8918734" y="3585835"/>
                </a:lnTo>
                <a:cubicBezTo>
                  <a:pt x="8918734" y="3652114"/>
                  <a:pt x="8931136" y="3709462"/>
                  <a:pt x="8955940" y="3757881"/>
                </a:cubicBezTo>
                <a:cubicBezTo>
                  <a:pt x="8980745" y="3806300"/>
                  <a:pt x="9016265" y="3843507"/>
                  <a:pt x="9062502" y="3869502"/>
                </a:cubicBezTo>
                <a:cubicBezTo>
                  <a:pt x="9108737" y="3895497"/>
                  <a:pt x="9163208" y="3908495"/>
                  <a:pt x="9225915" y="3908495"/>
                </a:cubicBezTo>
                <a:cubicBezTo>
                  <a:pt x="9277904" y="3908495"/>
                  <a:pt x="9324934" y="3897283"/>
                  <a:pt x="9367004" y="3874860"/>
                </a:cubicBezTo>
                <a:cubicBezTo>
                  <a:pt x="9409072" y="3852436"/>
                  <a:pt x="9444196" y="3820389"/>
                  <a:pt x="9472374" y="3778717"/>
                </a:cubicBezTo>
                <a:cubicBezTo>
                  <a:pt x="9500552" y="3737045"/>
                  <a:pt x="9519800" y="3687634"/>
                  <a:pt x="9530120" y="3630484"/>
                </a:cubicBezTo>
                <a:lnTo>
                  <a:pt x="9383672" y="3630484"/>
                </a:lnTo>
                <a:cubicBezTo>
                  <a:pt x="9376926" y="3659456"/>
                  <a:pt x="9365812" y="3684260"/>
                  <a:pt x="9350335" y="3704898"/>
                </a:cubicBezTo>
                <a:cubicBezTo>
                  <a:pt x="9334856" y="3725536"/>
                  <a:pt x="9316501" y="3741113"/>
                  <a:pt x="9295268" y="3751630"/>
                </a:cubicBezTo>
                <a:cubicBezTo>
                  <a:pt x="9274036" y="3762147"/>
                  <a:pt x="9250918" y="3767406"/>
                  <a:pt x="9225915" y="3767406"/>
                </a:cubicBezTo>
                <a:cubicBezTo>
                  <a:pt x="9192974" y="3767406"/>
                  <a:pt x="9164498" y="3760064"/>
                  <a:pt x="9140488" y="3745379"/>
                </a:cubicBezTo>
                <a:cubicBezTo>
                  <a:pt x="9116476" y="3730695"/>
                  <a:pt x="9098022" y="3709661"/>
                  <a:pt x="9085124" y="3682276"/>
                </a:cubicBezTo>
                <a:cubicBezTo>
                  <a:pt x="9072224" y="3654892"/>
                  <a:pt x="9065776" y="3622745"/>
                  <a:pt x="9065776" y="3585835"/>
                </a:cubicBezTo>
                <a:lnTo>
                  <a:pt x="9065776" y="3348306"/>
                </a:lnTo>
                <a:cubicBezTo>
                  <a:pt x="9065776" y="3311000"/>
                  <a:pt x="9072224" y="3278654"/>
                  <a:pt x="9085124" y="3251270"/>
                </a:cubicBezTo>
                <a:cubicBezTo>
                  <a:pt x="9098022" y="3223885"/>
                  <a:pt x="9116476" y="3202752"/>
                  <a:pt x="9140488" y="3187869"/>
                </a:cubicBezTo>
                <a:cubicBezTo>
                  <a:pt x="9164498" y="3172986"/>
                  <a:pt x="9192974" y="3165545"/>
                  <a:pt x="9225915" y="3165545"/>
                </a:cubicBezTo>
                <a:cubicBezTo>
                  <a:pt x="9250520" y="3165545"/>
                  <a:pt x="9273440" y="3171101"/>
                  <a:pt x="9294674" y="3182214"/>
                </a:cubicBezTo>
                <a:cubicBezTo>
                  <a:pt x="9315906" y="3193326"/>
                  <a:pt x="9334262" y="3209300"/>
                  <a:pt x="9349740" y="3230136"/>
                </a:cubicBezTo>
                <a:cubicBezTo>
                  <a:pt x="9365218" y="3250972"/>
                  <a:pt x="9376529" y="3275281"/>
                  <a:pt x="9383672" y="3303062"/>
                </a:cubicBezTo>
                <a:lnTo>
                  <a:pt x="9530120" y="3303062"/>
                </a:lnTo>
                <a:cubicBezTo>
                  <a:pt x="9519800" y="3245912"/>
                  <a:pt x="9500651" y="3196402"/>
                  <a:pt x="9472672" y="3154532"/>
                </a:cubicBezTo>
                <a:cubicBezTo>
                  <a:pt x="9444692" y="3112661"/>
                  <a:pt x="9409568" y="3080614"/>
                  <a:pt x="9367302" y="3058389"/>
                </a:cubicBezTo>
                <a:cubicBezTo>
                  <a:pt x="9325034" y="3036164"/>
                  <a:pt x="9277904" y="3025051"/>
                  <a:pt x="9225915" y="3025051"/>
                </a:cubicBezTo>
                <a:close/>
                <a:moveTo>
                  <a:pt x="8160901" y="3025051"/>
                </a:moveTo>
                <a:cubicBezTo>
                  <a:pt x="8095020" y="3025051"/>
                  <a:pt x="8038663" y="3035171"/>
                  <a:pt x="7991832" y="3055412"/>
                </a:cubicBezTo>
                <a:cubicBezTo>
                  <a:pt x="7945001" y="3075653"/>
                  <a:pt x="7909282" y="3105220"/>
                  <a:pt x="7884676" y="3144114"/>
                </a:cubicBezTo>
                <a:cubicBezTo>
                  <a:pt x="7860069" y="3183007"/>
                  <a:pt x="7847767" y="3229839"/>
                  <a:pt x="7847767" y="3284608"/>
                </a:cubicBezTo>
                <a:lnTo>
                  <a:pt x="7847767" y="3285203"/>
                </a:lnTo>
                <a:cubicBezTo>
                  <a:pt x="7847767" y="3347115"/>
                  <a:pt x="7860863" y="3394939"/>
                  <a:pt x="7887057" y="3428673"/>
                </a:cubicBezTo>
                <a:cubicBezTo>
                  <a:pt x="7913251" y="3462407"/>
                  <a:pt x="7945001" y="3485823"/>
                  <a:pt x="7982307" y="3498920"/>
                </a:cubicBezTo>
                <a:cubicBezTo>
                  <a:pt x="8019613" y="3512017"/>
                  <a:pt x="8067238" y="3523328"/>
                  <a:pt x="8125182" y="3532853"/>
                </a:cubicBezTo>
                <a:lnTo>
                  <a:pt x="8135898" y="3534639"/>
                </a:lnTo>
                <a:cubicBezTo>
                  <a:pt x="8137088" y="3535035"/>
                  <a:pt x="8138279" y="3535234"/>
                  <a:pt x="8139470" y="3535234"/>
                </a:cubicBezTo>
                <a:cubicBezTo>
                  <a:pt x="8140660" y="3535234"/>
                  <a:pt x="8141851" y="3535432"/>
                  <a:pt x="8143042" y="3535829"/>
                </a:cubicBezTo>
                <a:cubicBezTo>
                  <a:pt x="8179157" y="3542179"/>
                  <a:pt x="8208724" y="3549025"/>
                  <a:pt x="8231743" y="3556368"/>
                </a:cubicBezTo>
                <a:cubicBezTo>
                  <a:pt x="8254762" y="3563710"/>
                  <a:pt x="8273415" y="3575219"/>
                  <a:pt x="8287703" y="3590896"/>
                </a:cubicBezTo>
                <a:cubicBezTo>
                  <a:pt x="8301990" y="3606572"/>
                  <a:pt x="8309134" y="3627706"/>
                  <a:pt x="8309134" y="3654296"/>
                </a:cubicBezTo>
                <a:lnTo>
                  <a:pt x="8309134" y="3654892"/>
                </a:lnTo>
                <a:cubicBezTo>
                  <a:pt x="8309134" y="3692595"/>
                  <a:pt x="8293159" y="3721765"/>
                  <a:pt x="8261211" y="3742403"/>
                </a:cubicBezTo>
                <a:cubicBezTo>
                  <a:pt x="8229262" y="3763040"/>
                  <a:pt x="8184316" y="3773359"/>
                  <a:pt x="8126373" y="3773359"/>
                </a:cubicBezTo>
                <a:cubicBezTo>
                  <a:pt x="8080335" y="3773359"/>
                  <a:pt x="8036481" y="3766017"/>
                  <a:pt x="7994809" y="3751332"/>
                </a:cubicBezTo>
                <a:cubicBezTo>
                  <a:pt x="7953137" y="3736648"/>
                  <a:pt x="7915632" y="3715415"/>
                  <a:pt x="7882295" y="3687634"/>
                </a:cubicBezTo>
                <a:lnTo>
                  <a:pt x="7806690" y="3801339"/>
                </a:lnTo>
                <a:cubicBezTo>
                  <a:pt x="7834471" y="3824357"/>
                  <a:pt x="7865129" y="3843903"/>
                  <a:pt x="7898666" y="3859977"/>
                </a:cubicBezTo>
                <a:cubicBezTo>
                  <a:pt x="7932202" y="3876050"/>
                  <a:pt x="7968218" y="3888155"/>
                  <a:pt x="8006715" y="3896291"/>
                </a:cubicBezTo>
                <a:cubicBezTo>
                  <a:pt x="8045212" y="3904427"/>
                  <a:pt x="8085097" y="3908495"/>
                  <a:pt x="8126373" y="3908495"/>
                </a:cubicBezTo>
                <a:cubicBezTo>
                  <a:pt x="8194635" y="3908495"/>
                  <a:pt x="8252976" y="3898375"/>
                  <a:pt x="8301395" y="3878134"/>
                </a:cubicBezTo>
                <a:cubicBezTo>
                  <a:pt x="8349813" y="3857893"/>
                  <a:pt x="8386723" y="3828624"/>
                  <a:pt x="8412122" y="3790325"/>
                </a:cubicBezTo>
                <a:cubicBezTo>
                  <a:pt x="8437522" y="3752027"/>
                  <a:pt x="8450222" y="3705890"/>
                  <a:pt x="8450222" y="3651915"/>
                </a:cubicBezTo>
                <a:lnTo>
                  <a:pt x="8450222" y="3650725"/>
                </a:lnTo>
                <a:cubicBezTo>
                  <a:pt x="8450222" y="3592781"/>
                  <a:pt x="8438217" y="3547140"/>
                  <a:pt x="8414206" y="3513803"/>
                </a:cubicBezTo>
                <a:cubicBezTo>
                  <a:pt x="8390195" y="3480465"/>
                  <a:pt x="8360231" y="3456355"/>
                  <a:pt x="8324314" y="3441472"/>
                </a:cubicBezTo>
                <a:cubicBezTo>
                  <a:pt x="8288397" y="3426590"/>
                  <a:pt x="8243649" y="3413790"/>
                  <a:pt x="8190071" y="3403075"/>
                </a:cubicBezTo>
                <a:cubicBezTo>
                  <a:pt x="8187690" y="3402678"/>
                  <a:pt x="8185408" y="3402182"/>
                  <a:pt x="8183225" y="3401586"/>
                </a:cubicBezTo>
                <a:cubicBezTo>
                  <a:pt x="8181042" y="3400991"/>
                  <a:pt x="8178760" y="3400495"/>
                  <a:pt x="8176379" y="3400098"/>
                </a:cubicBezTo>
                <a:cubicBezTo>
                  <a:pt x="8174791" y="3399701"/>
                  <a:pt x="8173303" y="3399403"/>
                  <a:pt x="8171914" y="3399205"/>
                </a:cubicBezTo>
                <a:cubicBezTo>
                  <a:pt x="8170525" y="3399007"/>
                  <a:pt x="8169037" y="3398709"/>
                  <a:pt x="8167449" y="3398312"/>
                </a:cubicBezTo>
                <a:cubicBezTo>
                  <a:pt x="8125778" y="3390375"/>
                  <a:pt x="8093432" y="3382635"/>
                  <a:pt x="8070413" y="3375095"/>
                </a:cubicBezTo>
                <a:cubicBezTo>
                  <a:pt x="8047395" y="3367554"/>
                  <a:pt x="8028047" y="3355946"/>
                  <a:pt x="8012370" y="3340269"/>
                </a:cubicBezTo>
                <a:cubicBezTo>
                  <a:pt x="7996694" y="3324593"/>
                  <a:pt x="7988856" y="3303062"/>
                  <a:pt x="7988856" y="3275678"/>
                </a:cubicBezTo>
                <a:lnTo>
                  <a:pt x="7988856" y="3275082"/>
                </a:lnTo>
                <a:cubicBezTo>
                  <a:pt x="7988856" y="3238570"/>
                  <a:pt x="8003937" y="3210293"/>
                  <a:pt x="8034099" y="3190250"/>
                </a:cubicBezTo>
                <a:cubicBezTo>
                  <a:pt x="8064262" y="3170208"/>
                  <a:pt x="8106529" y="3160187"/>
                  <a:pt x="8160901" y="3160187"/>
                </a:cubicBezTo>
                <a:cubicBezTo>
                  <a:pt x="8194238" y="3160187"/>
                  <a:pt x="8228171" y="3166339"/>
                  <a:pt x="8262699" y="3178642"/>
                </a:cubicBezTo>
                <a:cubicBezTo>
                  <a:pt x="8297228" y="3190945"/>
                  <a:pt x="8330962" y="3209003"/>
                  <a:pt x="8363903" y="3232815"/>
                </a:cubicBezTo>
                <a:lnTo>
                  <a:pt x="8432958" y="3115539"/>
                </a:lnTo>
                <a:cubicBezTo>
                  <a:pt x="8405177" y="3095695"/>
                  <a:pt x="8376205" y="3079125"/>
                  <a:pt x="8346043" y="3065830"/>
                </a:cubicBezTo>
                <a:cubicBezTo>
                  <a:pt x="8315880" y="3052535"/>
                  <a:pt x="8285222" y="3042414"/>
                  <a:pt x="8254067" y="3035469"/>
                </a:cubicBezTo>
                <a:cubicBezTo>
                  <a:pt x="8222912" y="3028524"/>
                  <a:pt x="8191857" y="3025051"/>
                  <a:pt x="8160901" y="3025051"/>
                </a:cubicBezTo>
                <a:close/>
                <a:moveTo>
                  <a:pt x="2005965" y="3025051"/>
                </a:moveTo>
                <a:cubicBezTo>
                  <a:pt x="1943259" y="3025051"/>
                  <a:pt x="1888788" y="3038049"/>
                  <a:pt x="1842552" y="3064044"/>
                </a:cubicBezTo>
                <a:cubicBezTo>
                  <a:pt x="1796316" y="3090039"/>
                  <a:pt x="1760796" y="3127346"/>
                  <a:pt x="1735991" y="3175963"/>
                </a:cubicBezTo>
                <a:cubicBezTo>
                  <a:pt x="1711186" y="3224580"/>
                  <a:pt x="1698784" y="3282028"/>
                  <a:pt x="1698784" y="3348306"/>
                </a:cubicBezTo>
                <a:lnTo>
                  <a:pt x="1698784" y="3585835"/>
                </a:lnTo>
                <a:cubicBezTo>
                  <a:pt x="1698784" y="3652114"/>
                  <a:pt x="1711186" y="3709462"/>
                  <a:pt x="1735991" y="3757881"/>
                </a:cubicBezTo>
                <a:cubicBezTo>
                  <a:pt x="1760796" y="3806300"/>
                  <a:pt x="1796316" y="3843507"/>
                  <a:pt x="1842552" y="3869502"/>
                </a:cubicBezTo>
                <a:cubicBezTo>
                  <a:pt x="1888788" y="3895497"/>
                  <a:pt x="1943259" y="3908495"/>
                  <a:pt x="2005965" y="3908495"/>
                </a:cubicBezTo>
                <a:cubicBezTo>
                  <a:pt x="2057956" y="3908495"/>
                  <a:pt x="2104986" y="3897283"/>
                  <a:pt x="2147054" y="3874860"/>
                </a:cubicBezTo>
                <a:cubicBezTo>
                  <a:pt x="2189123" y="3852436"/>
                  <a:pt x="2224247" y="3820389"/>
                  <a:pt x="2252425" y="3778717"/>
                </a:cubicBezTo>
                <a:cubicBezTo>
                  <a:pt x="2280603" y="3737045"/>
                  <a:pt x="2299851" y="3687634"/>
                  <a:pt x="2310170" y="3630484"/>
                </a:cubicBezTo>
                <a:lnTo>
                  <a:pt x="2163723" y="3630484"/>
                </a:lnTo>
                <a:cubicBezTo>
                  <a:pt x="2156976" y="3659456"/>
                  <a:pt x="2145864" y="3684260"/>
                  <a:pt x="2130386" y="3704898"/>
                </a:cubicBezTo>
                <a:cubicBezTo>
                  <a:pt x="2114908" y="3725536"/>
                  <a:pt x="2096552" y="3741113"/>
                  <a:pt x="2075319" y="3751630"/>
                </a:cubicBezTo>
                <a:cubicBezTo>
                  <a:pt x="2054087" y="3762147"/>
                  <a:pt x="2030969" y="3767406"/>
                  <a:pt x="2005965" y="3767406"/>
                </a:cubicBezTo>
                <a:cubicBezTo>
                  <a:pt x="1973025" y="3767406"/>
                  <a:pt x="1944549" y="3760064"/>
                  <a:pt x="1920538" y="3745379"/>
                </a:cubicBezTo>
                <a:cubicBezTo>
                  <a:pt x="1896527" y="3730695"/>
                  <a:pt x="1878072" y="3709661"/>
                  <a:pt x="1865174" y="3682276"/>
                </a:cubicBezTo>
                <a:cubicBezTo>
                  <a:pt x="1852275" y="3654892"/>
                  <a:pt x="1845826" y="3622745"/>
                  <a:pt x="1845826" y="3585835"/>
                </a:cubicBezTo>
                <a:lnTo>
                  <a:pt x="1845826" y="3348306"/>
                </a:lnTo>
                <a:cubicBezTo>
                  <a:pt x="1845826" y="3311000"/>
                  <a:pt x="1852275" y="3278654"/>
                  <a:pt x="1865174" y="3251270"/>
                </a:cubicBezTo>
                <a:cubicBezTo>
                  <a:pt x="1878072" y="3223885"/>
                  <a:pt x="1896527" y="3202752"/>
                  <a:pt x="1920538" y="3187869"/>
                </a:cubicBezTo>
                <a:cubicBezTo>
                  <a:pt x="1944549" y="3172986"/>
                  <a:pt x="1973025" y="3165545"/>
                  <a:pt x="2005965" y="3165545"/>
                </a:cubicBezTo>
                <a:cubicBezTo>
                  <a:pt x="2030571" y="3165545"/>
                  <a:pt x="2053491" y="3171101"/>
                  <a:pt x="2074724" y="3182214"/>
                </a:cubicBezTo>
                <a:cubicBezTo>
                  <a:pt x="2095957" y="3193326"/>
                  <a:pt x="2114312" y="3209300"/>
                  <a:pt x="2129791" y="3230136"/>
                </a:cubicBezTo>
                <a:cubicBezTo>
                  <a:pt x="2145269" y="3250972"/>
                  <a:pt x="2156579" y="3275281"/>
                  <a:pt x="2163723" y="3303062"/>
                </a:cubicBezTo>
                <a:lnTo>
                  <a:pt x="2310170" y="3303062"/>
                </a:lnTo>
                <a:cubicBezTo>
                  <a:pt x="2299851" y="3245912"/>
                  <a:pt x="2280702" y="3196402"/>
                  <a:pt x="2252722" y="3154532"/>
                </a:cubicBezTo>
                <a:cubicBezTo>
                  <a:pt x="2224743" y="3112661"/>
                  <a:pt x="2189619" y="3080614"/>
                  <a:pt x="2147352" y="3058389"/>
                </a:cubicBezTo>
                <a:cubicBezTo>
                  <a:pt x="2105085" y="3036164"/>
                  <a:pt x="2057956" y="3025051"/>
                  <a:pt x="2005965" y="3025051"/>
                </a:cubicBezTo>
                <a:close/>
                <a:moveTo>
                  <a:pt x="7692985" y="2746445"/>
                </a:moveTo>
                <a:lnTo>
                  <a:pt x="7528679" y="2892296"/>
                </a:lnTo>
                <a:lnTo>
                  <a:pt x="7610832" y="2977426"/>
                </a:lnTo>
                <a:lnTo>
                  <a:pt x="7786449" y="284288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sz="9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44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0"/>
    </mc:Choice>
    <mc:Fallback xmlns="">
      <p:transition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10846-13E1-E914-D8E5-68F1DBA98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2363E6-CB96-FA71-75D8-83C351B13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099264-AD40-44F6-60E3-8D5D9107A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C0F66C9-4687-873B-1FCB-50604438C17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71452" y="-314326"/>
            <a:ext cx="12639675" cy="7400925"/>
          </a:xfrm>
          <a:prstGeom prst="rect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</p:pic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3BF8026B-F094-A3A4-96FA-6BB810C7DEC1}"/>
              </a:ext>
            </a:extLst>
          </p:cNvPr>
          <p:cNvCxnSpPr/>
          <p:nvPr/>
        </p:nvCxnSpPr>
        <p:spPr>
          <a:xfrm>
            <a:off x="903767" y="647300"/>
            <a:ext cx="0" cy="568970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A2678E12-6703-BF33-6345-5DD4167DEEB7}"/>
              </a:ext>
            </a:extLst>
          </p:cNvPr>
          <p:cNvSpPr/>
          <p:nvPr/>
        </p:nvSpPr>
        <p:spPr>
          <a:xfrm>
            <a:off x="739980" y="520995"/>
            <a:ext cx="327573" cy="350422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C6C84EBE-4C58-166B-5698-ACD899377DBC}"/>
              </a:ext>
            </a:extLst>
          </p:cNvPr>
          <p:cNvSpPr/>
          <p:nvPr/>
        </p:nvSpPr>
        <p:spPr>
          <a:xfrm>
            <a:off x="729348" y="3253789"/>
            <a:ext cx="327572" cy="350422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58107EF-E0CB-075C-F392-D5670151FB40}"/>
              </a:ext>
            </a:extLst>
          </p:cNvPr>
          <p:cNvSpPr/>
          <p:nvPr/>
        </p:nvSpPr>
        <p:spPr>
          <a:xfrm>
            <a:off x="592765" y="5986583"/>
            <a:ext cx="557835" cy="545805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60A8DC8-3125-C85F-19BA-25FBEC035D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1041" y="2211100"/>
            <a:ext cx="8091538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BR" sz="3200" dirty="0">
                <a:solidFill>
                  <a:schemeClr val="bg1"/>
                </a:solidFill>
              </a:rPr>
              <a:t>Meios físicos que transportam dados. O par trançado é comum em redes locais (Ethernet), a fibra óptica usa luz para alta velocidade e longas distâncias, e o coaxial é usado em TV a cabo e internet de banda larga.</a:t>
            </a:r>
            <a:endParaRPr lang="pt-BR" altLang="pt-BR" sz="3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3" name="Google Shape;215;p36">
            <a:extLst>
              <a:ext uri="{FF2B5EF4-FFF2-40B4-BE49-F238E27FC236}">
                <a16:creationId xmlns:a16="http://schemas.microsoft.com/office/drawing/2014/main" id="{8C4C0B35-9694-3A27-D09B-F633F2AC5147}"/>
              </a:ext>
            </a:extLst>
          </p:cNvPr>
          <p:cNvSpPr txBox="1">
            <a:spLocks/>
          </p:cNvSpPr>
          <p:nvPr/>
        </p:nvSpPr>
        <p:spPr>
          <a:xfrm>
            <a:off x="1720635" y="92183"/>
            <a:ext cx="9731385" cy="779234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pt-BR" sz="4000" b="1" dirty="0">
                <a:solidFill>
                  <a:schemeClr val="bg1"/>
                </a:solidFill>
              </a:rPr>
              <a:t>CONEXÃO FÍSICA ENTRE COMPUTADORES</a:t>
            </a:r>
            <a:endParaRPr lang="pt-BR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11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2A3C94-1EB9-840F-7BFB-938290ADC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bstrato líquido de cor vermelha e azul. animação de gradiente fluido 4k">
            <a:hlinkClick r:id="" action="ppaction://media"/>
            <a:extLst>
              <a:ext uri="{FF2B5EF4-FFF2-40B4-BE49-F238E27FC236}">
                <a16:creationId xmlns:a16="http://schemas.microsoft.com/office/drawing/2014/main" id="{7652D33D-6DD2-0022-B525-C1E3947CC5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37CBEB3-861B-C8FD-F70C-9F6ABA376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404143" y="1214438"/>
            <a:ext cx="9144000" cy="2387600"/>
          </a:xfrm>
        </p:spPr>
        <p:txBody>
          <a:bodyPr/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24848C8-926F-54AB-C99C-357E1AD1F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0567916" y="3350525"/>
            <a:ext cx="9144000" cy="1655762"/>
          </a:xfrm>
        </p:spPr>
        <p:txBody>
          <a:bodyPr/>
          <a:lstStyle/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CFE8509B-7015-6ADB-BA10-D5CE9DA6AA1B}"/>
              </a:ext>
            </a:extLst>
          </p:cNvPr>
          <p:cNvSpPr/>
          <p:nvPr/>
        </p:nvSpPr>
        <p:spPr>
          <a:xfrm>
            <a:off x="-232012" y="-238836"/>
            <a:ext cx="12424012" cy="7178722"/>
          </a:xfrm>
          <a:custGeom>
            <a:avLst/>
            <a:gdLst/>
            <a:ahLst/>
            <a:cxnLst/>
            <a:rect l="l" t="t" r="r" b="b"/>
            <a:pathLst>
              <a:path w="12424012" h="7178722">
                <a:moveTo>
                  <a:pt x="8775868" y="3493678"/>
                </a:moveTo>
                <a:lnTo>
                  <a:pt x="8895330" y="3837768"/>
                </a:lnTo>
                <a:lnTo>
                  <a:pt x="8656723" y="3837768"/>
                </a:lnTo>
                <a:close/>
                <a:moveTo>
                  <a:pt x="9536678" y="3404976"/>
                </a:moveTo>
                <a:cubicBezTo>
                  <a:pt x="9569220" y="3404976"/>
                  <a:pt x="9597895" y="3412120"/>
                  <a:pt x="9622700" y="3426407"/>
                </a:cubicBezTo>
                <a:cubicBezTo>
                  <a:pt x="9647504" y="3440695"/>
                  <a:pt x="9666654" y="3461035"/>
                  <a:pt x="9680148" y="3487427"/>
                </a:cubicBezTo>
                <a:cubicBezTo>
                  <a:pt x="9693641" y="3513819"/>
                  <a:pt x="9700388" y="3544279"/>
                  <a:pt x="9700388" y="3578807"/>
                </a:cubicBezTo>
                <a:lnTo>
                  <a:pt x="9700388" y="3832411"/>
                </a:lnTo>
                <a:cubicBezTo>
                  <a:pt x="9700388" y="3866939"/>
                  <a:pt x="9693641" y="3897300"/>
                  <a:pt x="9680148" y="3923493"/>
                </a:cubicBezTo>
                <a:cubicBezTo>
                  <a:pt x="9666654" y="3949687"/>
                  <a:pt x="9647504" y="3969928"/>
                  <a:pt x="9622700" y="3984215"/>
                </a:cubicBezTo>
                <a:cubicBezTo>
                  <a:pt x="9597895" y="3998503"/>
                  <a:pt x="9569220" y="4005647"/>
                  <a:pt x="9536678" y="4005647"/>
                </a:cubicBezTo>
                <a:cubicBezTo>
                  <a:pt x="9504134" y="4005647"/>
                  <a:pt x="9475558" y="3998503"/>
                  <a:pt x="9450952" y="3984215"/>
                </a:cubicBezTo>
                <a:cubicBezTo>
                  <a:pt x="9426346" y="3969928"/>
                  <a:pt x="9407296" y="3949687"/>
                  <a:pt x="9393802" y="3923493"/>
                </a:cubicBezTo>
                <a:cubicBezTo>
                  <a:pt x="9380308" y="3897300"/>
                  <a:pt x="9373562" y="3866939"/>
                  <a:pt x="9373562" y="3832411"/>
                </a:cubicBezTo>
                <a:lnTo>
                  <a:pt x="9373562" y="3578807"/>
                </a:lnTo>
                <a:cubicBezTo>
                  <a:pt x="9373562" y="3544279"/>
                  <a:pt x="9380308" y="3513819"/>
                  <a:pt x="9393802" y="3487427"/>
                </a:cubicBezTo>
                <a:cubicBezTo>
                  <a:pt x="9407296" y="3461035"/>
                  <a:pt x="9426346" y="3440695"/>
                  <a:pt x="9450952" y="3426407"/>
                </a:cubicBezTo>
                <a:cubicBezTo>
                  <a:pt x="9475558" y="3412120"/>
                  <a:pt x="9504134" y="3404976"/>
                  <a:pt x="9536678" y="3404976"/>
                </a:cubicBezTo>
                <a:close/>
                <a:moveTo>
                  <a:pt x="4202678" y="3404976"/>
                </a:moveTo>
                <a:cubicBezTo>
                  <a:pt x="4235222" y="3404976"/>
                  <a:pt x="4263896" y="3412120"/>
                  <a:pt x="4288700" y="3426407"/>
                </a:cubicBezTo>
                <a:cubicBezTo>
                  <a:pt x="4313505" y="3440695"/>
                  <a:pt x="4332655" y="3461035"/>
                  <a:pt x="4346148" y="3487427"/>
                </a:cubicBezTo>
                <a:cubicBezTo>
                  <a:pt x="4359642" y="3513819"/>
                  <a:pt x="4366389" y="3544279"/>
                  <a:pt x="4366389" y="3578807"/>
                </a:cubicBezTo>
                <a:lnTo>
                  <a:pt x="4366389" y="3832411"/>
                </a:lnTo>
                <a:cubicBezTo>
                  <a:pt x="4366389" y="3866939"/>
                  <a:pt x="4359642" y="3897300"/>
                  <a:pt x="4346148" y="3923493"/>
                </a:cubicBezTo>
                <a:cubicBezTo>
                  <a:pt x="4332655" y="3949687"/>
                  <a:pt x="4313505" y="3969928"/>
                  <a:pt x="4288700" y="3984215"/>
                </a:cubicBezTo>
                <a:cubicBezTo>
                  <a:pt x="4263896" y="3998503"/>
                  <a:pt x="4235222" y="4005647"/>
                  <a:pt x="4202678" y="4005647"/>
                </a:cubicBezTo>
                <a:cubicBezTo>
                  <a:pt x="4170134" y="4005647"/>
                  <a:pt x="4141559" y="3998503"/>
                  <a:pt x="4116953" y="3984215"/>
                </a:cubicBezTo>
                <a:cubicBezTo>
                  <a:pt x="4092347" y="3969928"/>
                  <a:pt x="4073297" y="3949687"/>
                  <a:pt x="4059803" y="3923493"/>
                </a:cubicBezTo>
                <a:cubicBezTo>
                  <a:pt x="4046309" y="3897300"/>
                  <a:pt x="4039562" y="3866939"/>
                  <a:pt x="4039562" y="3832411"/>
                </a:cubicBezTo>
                <a:lnTo>
                  <a:pt x="4039562" y="3578807"/>
                </a:lnTo>
                <a:cubicBezTo>
                  <a:pt x="4039562" y="3544279"/>
                  <a:pt x="4046309" y="3513819"/>
                  <a:pt x="4059803" y="3487427"/>
                </a:cubicBezTo>
                <a:cubicBezTo>
                  <a:pt x="4073297" y="3461035"/>
                  <a:pt x="4092347" y="3440695"/>
                  <a:pt x="4116953" y="3426407"/>
                </a:cubicBezTo>
                <a:cubicBezTo>
                  <a:pt x="4141559" y="3412120"/>
                  <a:pt x="4170134" y="3404976"/>
                  <a:pt x="4202678" y="3404976"/>
                </a:cubicBezTo>
                <a:close/>
                <a:moveTo>
                  <a:pt x="8724076" y="3272817"/>
                </a:moveTo>
                <a:lnTo>
                  <a:pt x="8399035" y="4138401"/>
                </a:lnTo>
                <a:lnTo>
                  <a:pt x="8552626" y="4138401"/>
                </a:lnTo>
                <a:lnTo>
                  <a:pt x="8609519" y="3974095"/>
                </a:lnTo>
                <a:lnTo>
                  <a:pt x="8942662" y="3974095"/>
                </a:lnTo>
                <a:lnTo>
                  <a:pt x="8999706" y="4138401"/>
                </a:lnTo>
                <a:lnTo>
                  <a:pt x="9152701" y="4138401"/>
                </a:lnTo>
                <a:lnTo>
                  <a:pt x="8827660" y="3272817"/>
                </a:lnTo>
                <a:close/>
                <a:moveTo>
                  <a:pt x="6946473" y="3272817"/>
                </a:moveTo>
                <a:lnTo>
                  <a:pt x="6946473" y="3825267"/>
                </a:lnTo>
                <a:cubicBezTo>
                  <a:pt x="6946473" y="3893132"/>
                  <a:pt x="6958578" y="3951175"/>
                  <a:pt x="6982787" y="3999396"/>
                </a:cubicBezTo>
                <a:cubicBezTo>
                  <a:pt x="7006996" y="4047616"/>
                  <a:pt x="7042318" y="4084327"/>
                  <a:pt x="7088753" y="4109529"/>
                </a:cubicBezTo>
                <a:cubicBezTo>
                  <a:pt x="7135187" y="4134730"/>
                  <a:pt x="7190948" y="4147331"/>
                  <a:pt x="7256036" y="4147331"/>
                </a:cubicBezTo>
                <a:cubicBezTo>
                  <a:pt x="7321520" y="4147331"/>
                  <a:pt x="7377579" y="4134730"/>
                  <a:pt x="7424211" y="4109529"/>
                </a:cubicBezTo>
                <a:cubicBezTo>
                  <a:pt x="7470844" y="4084327"/>
                  <a:pt x="7506265" y="4047616"/>
                  <a:pt x="7530475" y="3999396"/>
                </a:cubicBezTo>
                <a:cubicBezTo>
                  <a:pt x="7554684" y="3951175"/>
                  <a:pt x="7566789" y="3893132"/>
                  <a:pt x="7566789" y="3825267"/>
                </a:cubicBezTo>
                <a:lnTo>
                  <a:pt x="7566789" y="3272817"/>
                </a:lnTo>
                <a:lnTo>
                  <a:pt x="7424509" y="3272817"/>
                </a:lnTo>
                <a:lnTo>
                  <a:pt x="7424509" y="3829434"/>
                </a:lnTo>
                <a:cubicBezTo>
                  <a:pt x="7424509" y="3885790"/>
                  <a:pt x="7409825" y="3929446"/>
                  <a:pt x="7380456" y="3960403"/>
                </a:cubicBezTo>
                <a:cubicBezTo>
                  <a:pt x="7351087" y="3991359"/>
                  <a:pt x="7309614" y="4006837"/>
                  <a:pt x="7256036" y="4006837"/>
                </a:cubicBezTo>
                <a:cubicBezTo>
                  <a:pt x="7202854" y="4006837"/>
                  <a:pt x="7161678" y="3991359"/>
                  <a:pt x="7132508" y="3960403"/>
                </a:cubicBezTo>
                <a:cubicBezTo>
                  <a:pt x="7103338" y="3929446"/>
                  <a:pt x="7088752" y="3885790"/>
                  <a:pt x="7088753" y="3829434"/>
                </a:cubicBezTo>
                <a:lnTo>
                  <a:pt x="7088753" y="3272817"/>
                </a:lnTo>
                <a:close/>
                <a:moveTo>
                  <a:pt x="6282104" y="3272817"/>
                </a:moveTo>
                <a:lnTo>
                  <a:pt x="6282104" y="4138401"/>
                </a:lnTo>
                <a:lnTo>
                  <a:pt x="6348779" y="4138401"/>
                </a:lnTo>
                <a:lnTo>
                  <a:pt x="6424384" y="4138401"/>
                </a:lnTo>
                <a:lnTo>
                  <a:pt x="6850032" y="4138401"/>
                </a:lnTo>
                <a:lnTo>
                  <a:pt x="6850032" y="4002075"/>
                </a:lnTo>
                <a:lnTo>
                  <a:pt x="6424384" y="4002075"/>
                </a:lnTo>
                <a:lnTo>
                  <a:pt x="6424384" y="3272817"/>
                </a:lnTo>
                <a:close/>
                <a:moveTo>
                  <a:pt x="4681905" y="3272817"/>
                </a:moveTo>
                <a:lnTo>
                  <a:pt x="4681905" y="4137806"/>
                </a:lnTo>
                <a:lnTo>
                  <a:pt x="4820017" y="4137806"/>
                </a:lnTo>
                <a:lnTo>
                  <a:pt x="4820017" y="3507004"/>
                </a:lnTo>
                <a:lnTo>
                  <a:pt x="5177204" y="4137806"/>
                </a:lnTo>
                <a:lnTo>
                  <a:pt x="5333177" y="4137806"/>
                </a:lnTo>
                <a:lnTo>
                  <a:pt x="5333177" y="3272817"/>
                </a:lnTo>
                <a:lnTo>
                  <a:pt x="5195064" y="3272817"/>
                </a:lnTo>
                <a:lnTo>
                  <a:pt x="5195064" y="3913432"/>
                </a:lnTo>
                <a:lnTo>
                  <a:pt x="4836686" y="3272817"/>
                </a:lnTo>
                <a:close/>
                <a:moveTo>
                  <a:pt x="9536678" y="3263887"/>
                </a:moveTo>
                <a:cubicBezTo>
                  <a:pt x="9475162" y="3263887"/>
                  <a:pt x="9420988" y="3277083"/>
                  <a:pt x="9374157" y="3303475"/>
                </a:cubicBezTo>
                <a:cubicBezTo>
                  <a:pt x="9327326" y="3329868"/>
                  <a:pt x="9291012" y="3367174"/>
                  <a:pt x="9265215" y="3415394"/>
                </a:cubicBezTo>
                <a:cubicBezTo>
                  <a:pt x="9239418" y="3463614"/>
                  <a:pt x="9226520" y="3519475"/>
                  <a:pt x="9226520" y="3582975"/>
                </a:cubicBezTo>
                <a:lnTo>
                  <a:pt x="9226520" y="3828243"/>
                </a:lnTo>
                <a:cubicBezTo>
                  <a:pt x="9226520" y="3891743"/>
                  <a:pt x="9239418" y="3947604"/>
                  <a:pt x="9265215" y="3995824"/>
                </a:cubicBezTo>
                <a:cubicBezTo>
                  <a:pt x="9291012" y="4044044"/>
                  <a:pt x="9327326" y="4081350"/>
                  <a:pt x="9374157" y="4107743"/>
                </a:cubicBezTo>
                <a:cubicBezTo>
                  <a:pt x="9420988" y="4134135"/>
                  <a:pt x="9475162" y="4147331"/>
                  <a:pt x="9536678" y="4147331"/>
                </a:cubicBezTo>
                <a:cubicBezTo>
                  <a:pt x="9598193" y="4147331"/>
                  <a:pt x="9652466" y="4134135"/>
                  <a:pt x="9699496" y="4107743"/>
                </a:cubicBezTo>
                <a:cubicBezTo>
                  <a:pt x="9746525" y="4081350"/>
                  <a:pt x="9782839" y="4044044"/>
                  <a:pt x="9808438" y="3995824"/>
                </a:cubicBezTo>
                <a:cubicBezTo>
                  <a:pt x="9834036" y="3947604"/>
                  <a:pt x="9846835" y="3891743"/>
                  <a:pt x="9846835" y="3828243"/>
                </a:cubicBezTo>
                <a:lnTo>
                  <a:pt x="9846835" y="3582975"/>
                </a:lnTo>
                <a:cubicBezTo>
                  <a:pt x="9846835" y="3519475"/>
                  <a:pt x="9834036" y="3463614"/>
                  <a:pt x="9808438" y="3415394"/>
                </a:cubicBezTo>
                <a:cubicBezTo>
                  <a:pt x="9782839" y="3367174"/>
                  <a:pt x="9746525" y="3329868"/>
                  <a:pt x="9699496" y="3303475"/>
                </a:cubicBezTo>
                <a:cubicBezTo>
                  <a:pt x="9652466" y="3277083"/>
                  <a:pt x="9598193" y="3263887"/>
                  <a:pt x="9536678" y="3263887"/>
                </a:cubicBezTo>
                <a:close/>
                <a:moveTo>
                  <a:pt x="8030537" y="3263887"/>
                </a:moveTo>
                <a:cubicBezTo>
                  <a:pt x="7964656" y="3263887"/>
                  <a:pt x="7908299" y="3274008"/>
                  <a:pt x="7861468" y="3294248"/>
                </a:cubicBezTo>
                <a:cubicBezTo>
                  <a:pt x="7814637" y="3314489"/>
                  <a:pt x="7778918" y="3344056"/>
                  <a:pt x="7754312" y="3382950"/>
                </a:cubicBezTo>
                <a:cubicBezTo>
                  <a:pt x="7729706" y="3421843"/>
                  <a:pt x="7717403" y="3468675"/>
                  <a:pt x="7717403" y="3523444"/>
                </a:cubicBezTo>
                <a:lnTo>
                  <a:pt x="7717403" y="3524039"/>
                </a:lnTo>
                <a:cubicBezTo>
                  <a:pt x="7717403" y="3585951"/>
                  <a:pt x="7730499" y="3633775"/>
                  <a:pt x="7756693" y="3667509"/>
                </a:cubicBezTo>
                <a:cubicBezTo>
                  <a:pt x="7782887" y="3701243"/>
                  <a:pt x="7814637" y="3724659"/>
                  <a:pt x="7851943" y="3737756"/>
                </a:cubicBezTo>
                <a:cubicBezTo>
                  <a:pt x="7889250" y="3750853"/>
                  <a:pt x="7936875" y="3762164"/>
                  <a:pt x="7994818" y="3771689"/>
                </a:cubicBezTo>
                <a:lnTo>
                  <a:pt x="8005534" y="3773475"/>
                </a:lnTo>
                <a:cubicBezTo>
                  <a:pt x="8006724" y="3773871"/>
                  <a:pt x="8007915" y="3774070"/>
                  <a:pt x="8009106" y="3774070"/>
                </a:cubicBezTo>
                <a:cubicBezTo>
                  <a:pt x="8010296" y="3774070"/>
                  <a:pt x="8011487" y="3774268"/>
                  <a:pt x="8012678" y="3774665"/>
                </a:cubicBezTo>
                <a:cubicBezTo>
                  <a:pt x="8048793" y="3781015"/>
                  <a:pt x="8078360" y="3787861"/>
                  <a:pt x="8101379" y="3795204"/>
                </a:cubicBezTo>
                <a:cubicBezTo>
                  <a:pt x="8124398" y="3802546"/>
                  <a:pt x="8143051" y="3814055"/>
                  <a:pt x="8157339" y="3829732"/>
                </a:cubicBezTo>
                <a:cubicBezTo>
                  <a:pt x="8171626" y="3845408"/>
                  <a:pt x="8178770" y="3866542"/>
                  <a:pt x="8178770" y="3893132"/>
                </a:cubicBezTo>
                <a:lnTo>
                  <a:pt x="8178770" y="3893728"/>
                </a:lnTo>
                <a:cubicBezTo>
                  <a:pt x="8178770" y="3931431"/>
                  <a:pt x="8162795" y="3960601"/>
                  <a:pt x="8130847" y="3981239"/>
                </a:cubicBezTo>
                <a:cubicBezTo>
                  <a:pt x="8098898" y="4001876"/>
                  <a:pt x="8053952" y="4012195"/>
                  <a:pt x="7996009" y="4012195"/>
                </a:cubicBezTo>
                <a:cubicBezTo>
                  <a:pt x="7949972" y="4012195"/>
                  <a:pt x="7906117" y="4004853"/>
                  <a:pt x="7864445" y="3990168"/>
                </a:cubicBezTo>
                <a:cubicBezTo>
                  <a:pt x="7822773" y="3975484"/>
                  <a:pt x="7785268" y="3954251"/>
                  <a:pt x="7751931" y="3926470"/>
                </a:cubicBezTo>
                <a:lnTo>
                  <a:pt x="7676326" y="4040175"/>
                </a:lnTo>
                <a:cubicBezTo>
                  <a:pt x="7704107" y="4063193"/>
                  <a:pt x="7734766" y="4082739"/>
                  <a:pt x="7768302" y="4098813"/>
                </a:cubicBezTo>
                <a:cubicBezTo>
                  <a:pt x="7801838" y="4114886"/>
                  <a:pt x="7837854" y="4126991"/>
                  <a:pt x="7876351" y="4135127"/>
                </a:cubicBezTo>
                <a:cubicBezTo>
                  <a:pt x="7914848" y="4143263"/>
                  <a:pt x="7954733" y="4147331"/>
                  <a:pt x="7996009" y="4147331"/>
                </a:cubicBezTo>
                <a:cubicBezTo>
                  <a:pt x="8064271" y="4147331"/>
                  <a:pt x="8122612" y="4137211"/>
                  <a:pt x="8171031" y="4116970"/>
                </a:cubicBezTo>
                <a:cubicBezTo>
                  <a:pt x="8219449" y="4096729"/>
                  <a:pt x="8256359" y="4067460"/>
                  <a:pt x="8281759" y="4029161"/>
                </a:cubicBezTo>
                <a:cubicBezTo>
                  <a:pt x="8307158" y="3990863"/>
                  <a:pt x="8319859" y="3944726"/>
                  <a:pt x="8319859" y="3890751"/>
                </a:cubicBezTo>
                <a:lnTo>
                  <a:pt x="8319859" y="3889561"/>
                </a:lnTo>
                <a:cubicBezTo>
                  <a:pt x="8319859" y="3831617"/>
                  <a:pt x="8307853" y="3785976"/>
                  <a:pt x="8283842" y="3752639"/>
                </a:cubicBezTo>
                <a:cubicBezTo>
                  <a:pt x="8259831" y="3719301"/>
                  <a:pt x="8229867" y="3695191"/>
                  <a:pt x="8193950" y="3680308"/>
                </a:cubicBezTo>
                <a:cubicBezTo>
                  <a:pt x="8158033" y="3665425"/>
                  <a:pt x="8113285" y="3652626"/>
                  <a:pt x="8059707" y="3641911"/>
                </a:cubicBezTo>
                <a:cubicBezTo>
                  <a:pt x="8057326" y="3641514"/>
                  <a:pt x="8055044" y="3641018"/>
                  <a:pt x="8052861" y="3640422"/>
                </a:cubicBezTo>
                <a:cubicBezTo>
                  <a:pt x="8050678" y="3639827"/>
                  <a:pt x="8048396" y="3639331"/>
                  <a:pt x="8046015" y="3638934"/>
                </a:cubicBezTo>
                <a:cubicBezTo>
                  <a:pt x="8044427" y="3638537"/>
                  <a:pt x="8042939" y="3638239"/>
                  <a:pt x="8041550" y="3638041"/>
                </a:cubicBezTo>
                <a:cubicBezTo>
                  <a:pt x="8040161" y="3637843"/>
                  <a:pt x="8038673" y="3637545"/>
                  <a:pt x="8037085" y="3637148"/>
                </a:cubicBezTo>
                <a:cubicBezTo>
                  <a:pt x="7995414" y="3629211"/>
                  <a:pt x="7963068" y="3621471"/>
                  <a:pt x="7940049" y="3613931"/>
                </a:cubicBezTo>
                <a:cubicBezTo>
                  <a:pt x="7917031" y="3606390"/>
                  <a:pt x="7897683" y="3594782"/>
                  <a:pt x="7882006" y="3579105"/>
                </a:cubicBezTo>
                <a:cubicBezTo>
                  <a:pt x="7866330" y="3563429"/>
                  <a:pt x="7858492" y="3541898"/>
                  <a:pt x="7858492" y="3514514"/>
                </a:cubicBezTo>
                <a:lnTo>
                  <a:pt x="7858492" y="3513918"/>
                </a:lnTo>
                <a:cubicBezTo>
                  <a:pt x="7858492" y="3477406"/>
                  <a:pt x="7873573" y="3449129"/>
                  <a:pt x="7903735" y="3429086"/>
                </a:cubicBezTo>
                <a:cubicBezTo>
                  <a:pt x="7933898" y="3409044"/>
                  <a:pt x="7976165" y="3399023"/>
                  <a:pt x="8030537" y="3399023"/>
                </a:cubicBezTo>
                <a:cubicBezTo>
                  <a:pt x="8063874" y="3399023"/>
                  <a:pt x="8097807" y="3405175"/>
                  <a:pt x="8132335" y="3417478"/>
                </a:cubicBezTo>
                <a:cubicBezTo>
                  <a:pt x="8166864" y="3429781"/>
                  <a:pt x="8200598" y="3447839"/>
                  <a:pt x="8233539" y="3471651"/>
                </a:cubicBezTo>
                <a:lnTo>
                  <a:pt x="8302595" y="3354375"/>
                </a:lnTo>
                <a:cubicBezTo>
                  <a:pt x="8274813" y="3334531"/>
                  <a:pt x="8245841" y="3317961"/>
                  <a:pt x="8215679" y="3304666"/>
                </a:cubicBezTo>
                <a:cubicBezTo>
                  <a:pt x="8185516" y="3291371"/>
                  <a:pt x="8154858" y="3281250"/>
                  <a:pt x="8123703" y="3274305"/>
                </a:cubicBezTo>
                <a:cubicBezTo>
                  <a:pt x="8092548" y="3267360"/>
                  <a:pt x="8061493" y="3263887"/>
                  <a:pt x="8030537" y="3263887"/>
                </a:cubicBezTo>
                <a:close/>
                <a:moveTo>
                  <a:pt x="5828476" y="3263887"/>
                </a:moveTo>
                <a:cubicBezTo>
                  <a:pt x="5765770" y="3263887"/>
                  <a:pt x="5711299" y="3276885"/>
                  <a:pt x="5665063" y="3302880"/>
                </a:cubicBezTo>
                <a:cubicBezTo>
                  <a:pt x="5618827" y="3328875"/>
                  <a:pt x="5583307" y="3366182"/>
                  <a:pt x="5558502" y="3414799"/>
                </a:cubicBezTo>
                <a:cubicBezTo>
                  <a:pt x="5533697" y="3463416"/>
                  <a:pt x="5521295" y="3520864"/>
                  <a:pt x="5521295" y="3587142"/>
                </a:cubicBezTo>
                <a:lnTo>
                  <a:pt x="5521295" y="3824671"/>
                </a:lnTo>
                <a:cubicBezTo>
                  <a:pt x="5521295" y="3890950"/>
                  <a:pt x="5533697" y="3948298"/>
                  <a:pt x="5558502" y="3996717"/>
                </a:cubicBezTo>
                <a:cubicBezTo>
                  <a:pt x="5583307" y="4045136"/>
                  <a:pt x="5618827" y="4082343"/>
                  <a:pt x="5665063" y="4108338"/>
                </a:cubicBezTo>
                <a:cubicBezTo>
                  <a:pt x="5711299" y="4134333"/>
                  <a:pt x="5765770" y="4147331"/>
                  <a:pt x="5828476" y="4147331"/>
                </a:cubicBezTo>
                <a:cubicBezTo>
                  <a:pt x="5880467" y="4147331"/>
                  <a:pt x="5927496" y="4136119"/>
                  <a:pt x="5969566" y="4113696"/>
                </a:cubicBezTo>
                <a:cubicBezTo>
                  <a:pt x="6011634" y="4091272"/>
                  <a:pt x="6046757" y="4059225"/>
                  <a:pt x="6074936" y="4017553"/>
                </a:cubicBezTo>
                <a:cubicBezTo>
                  <a:pt x="6103113" y="3975881"/>
                  <a:pt x="6122363" y="3926470"/>
                  <a:pt x="6132681" y="3869320"/>
                </a:cubicBezTo>
                <a:lnTo>
                  <a:pt x="5986234" y="3869320"/>
                </a:lnTo>
                <a:cubicBezTo>
                  <a:pt x="5979487" y="3898292"/>
                  <a:pt x="5968375" y="3923096"/>
                  <a:pt x="5952896" y="3943734"/>
                </a:cubicBezTo>
                <a:cubicBezTo>
                  <a:pt x="5937418" y="3964372"/>
                  <a:pt x="5919063" y="3979949"/>
                  <a:pt x="5897830" y="3990466"/>
                </a:cubicBezTo>
                <a:cubicBezTo>
                  <a:pt x="5876597" y="4000983"/>
                  <a:pt x="5853479" y="4006242"/>
                  <a:pt x="5828476" y="4006242"/>
                </a:cubicBezTo>
                <a:cubicBezTo>
                  <a:pt x="5795536" y="4006242"/>
                  <a:pt x="5767060" y="3998900"/>
                  <a:pt x="5743049" y="3984215"/>
                </a:cubicBezTo>
                <a:cubicBezTo>
                  <a:pt x="5719038" y="3969531"/>
                  <a:pt x="5700583" y="3948497"/>
                  <a:pt x="5687685" y="3921112"/>
                </a:cubicBezTo>
                <a:cubicBezTo>
                  <a:pt x="5674786" y="3893728"/>
                  <a:pt x="5668337" y="3861581"/>
                  <a:pt x="5668337" y="3824671"/>
                </a:cubicBezTo>
                <a:lnTo>
                  <a:pt x="5668337" y="3587142"/>
                </a:lnTo>
                <a:cubicBezTo>
                  <a:pt x="5668337" y="3549836"/>
                  <a:pt x="5674786" y="3517490"/>
                  <a:pt x="5687685" y="3490106"/>
                </a:cubicBezTo>
                <a:cubicBezTo>
                  <a:pt x="5700583" y="3462721"/>
                  <a:pt x="5719038" y="3441588"/>
                  <a:pt x="5743049" y="3426705"/>
                </a:cubicBezTo>
                <a:cubicBezTo>
                  <a:pt x="5767060" y="3411822"/>
                  <a:pt x="5795536" y="3404381"/>
                  <a:pt x="5828476" y="3404381"/>
                </a:cubicBezTo>
                <a:cubicBezTo>
                  <a:pt x="5853082" y="3404381"/>
                  <a:pt x="5876002" y="3409937"/>
                  <a:pt x="5897235" y="3421050"/>
                </a:cubicBezTo>
                <a:cubicBezTo>
                  <a:pt x="5918467" y="3432162"/>
                  <a:pt x="5936823" y="3448136"/>
                  <a:pt x="5952301" y="3468972"/>
                </a:cubicBezTo>
                <a:cubicBezTo>
                  <a:pt x="5967779" y="3489808"/>
                  <a:pt x="5979090" y="3514117"/>
                  <a:pt x="5986234" y="3541898"/>
                </a:cubicBezTo>
                <a:lnTo>
                  <a:pt x="6132681" y="3541898"/>
                </a:lnTo>
                <a:cubicBezTo>
                  <a:pt x="6122363" y="3484748"/>
                  <a:pt x="6103213" y="3435238"/>
                  <a:pt x="6075233" y="3393368"/>
                </a:cubicBezTo>
                <a:cubicBezTo>
                  <a:pt x="6047254" y="3351497"/>
                  <a:pt x="6012130" y="3319450"/>
                  <a:pt x="5969863" y="3297225"/>
                </a:cubicBezTo>
                <a:cubicBezTo>
                  <a:pt x="5927596" y="3275000"/>
                  <a:pt x="5880467" y="3263887"/>
                  <a:pt x="5828476" y="3263887"/>
                </a:cubicBezTo>
                <a:close/>
                <a:moveTo>
                  <a:pt x="4202678" y="3263887"/>
                </a:moveTo>
                <a:cubicBezTo>
                  <a:pt x="4141162" y="3263887"/>
                  <a:pt x="4086989" y="3277083"/>
                  <a:pt x="4040158" y="3303475"/>
                </a:cubicBezTo>
                <a:cubicBezTo>
                  <a:pt x="3993326" y="3329868"/>
                  <a:pt x="3957012" y="3367174"/>
                  <a:pt x="3931216" y="3415394"/>
                </a:cubicBezTo>
                <a:cubicBezTo>
                  <a:pt x="3905418" y="3463614"/>
                  <a:pt x="3892520" y="3519475"/>
                  <a:pt x="3892520" y="3582975"/>
                </a:cubicBezTo>
                <a:lnTo>
                  <a:pt x="3892520" y="3828243"/>
                </a:lnTo>
                <a:cubicBezTo>
                  <a:pt x="3892520" y="3891743"/>
                  <a:pt x="3905418" y="3947604"/>
                  <a:pt x="3931216" y="3995824"/>
                </a:cubicBezTo>
                <a:cubicBezTo>
                  <a:pt x="3957012" y="4044044"/>
                  <a:pt x="3993326" y="4081350"/>
                  <a:pt x="4040158" y="4107743"/>
                </a:cubicBezTo>
                <a:cubicBezTo>
                  <a:pt x="4086989" y="4134135"/>
                  <a:pt x="4141162" y="4147331"/>
                  <a:pt x="4202678" y="4147331"/>
                </a:cubicBezTo>
                <a:cubicBezTo>
                  <a:pt x="4264194" y="4147331"/>
                  <a:pt x="4318466" y="4134135"/>
                  <a:pt x="4365496" y="4107743"/>
                </a:cubicBezTo>
                <a:cubicBezTo>
                  <a:pt x="4412526" y="4081350"/>
                  <a:pt x="4448840" y="4044044"/>
                  <a:pt x="4474438" y="3995824"/>
                </a:cubicBezTo>
                <a:cubicBezTo>
                  <a:pt x="4500037" y="3947604"/>
                  <a:pt x="4512836" y="3891743"/>
                  <a:pt x="4512836" y="3828243"/>
                </a:cubicBezTo>
                <a:lnTo>
                  <a:pt x="4512836" y="3582975"/>
                </a:lnTo>
                <a:cubicBezTo>
                  <a:pt x="4512836" y="3519475"/>
                  <a:pt x="4500037" y="3463614"/>
                  <a:pt x="4474438" y="3415394"/>
                </a:cubicBezTo>
                <a:cubicBezTo>
                  <a:pt x="4448840" y="3367174"/>
                  <a:pt x="4412526" y="3329868"/>
                  <a:pt x="4365496" y="3303475"/>
                </a:cubicBezTo>
                <a:cubicBezTo>
                  <a:pt x="4318466" y="3277083"/>
                  <a:pt x="4264194" y="3263887"/>
                  <a:pt x="4202678" y="3263887"/>
                </a:cubicBezTo>
                <a:close/>
                <a:moveTo>
                  <a:pt x="3466276" y="3263887"/>
                </a:moveTo>
                <a:cubicBezTo>
                  <a:pt x="3403570" y="3263887"/>
                  <a:pt x="3349099" y="3276885"/>
                  <a:pt x="3302863" y="3302880"/>
                </a:cubicBezTo>
                <a:cubicBezTo>
                  <a:pt x="3256627" y="3328875"/>
                  <a:pt x="3221107" y="3366182"/>
                  <a:pt x="3196302" y="3414799"/>
                </a:cubicBezTo>
                <a:cubicBezTo>
                  <a:pt x="3171498" y="3463416"/>
                  <a:pt x="3159095" y="3520864"/>
                  <a:pt x="3159095" y="3587142"/>
                </a:cubicBezTo>
                <a:lnTo>
                  <a:pt x="3159095" y="3824671"/>
                </a:lnTo>
                <a:cubicBezTo>
                  <a:pt x="3159095" y="3890950"/>
                  <a:pt x="3171498" y="3948298"/>
                  <a:pt x="3196302" y="3996717"/>
                </a:cubicBezTo>
                <a:cubicBezTo>
                  <a:pt x="3221107" y="4045136"/>
                  <a:pt x="3256627" y="4082343"/>
                  <a:pt x="3302863" y="4108338"/>
                </a:cubicBezTo>
                <a:cubicBezTo>
                  <a:pt x="3349099" y="4134333"/>
                  <a:pt x="3403570" y="4147331"/>
                  <a:pt x="3466276" y="4147331"/>
                </a:cubicBezTo>
                <a:cubicBezTo>
                  <a:pt x="3518267" y="4147331"/>
                  <a:pt x="3565297" y="4136119"/>
                  <a:pt x="3607365" y="4113696"/>
                </a:cubicBezTo>
                <a:cubicBezTo>
                  <a:pt x="3649434" y="4091272"/>
                  <a:pt x="3684558" y="4059225"/>
                  <a:pt x="3712736" y="4017553"/>
                </a:cubicBezTo>
                <a:cubicBezTo>
                  <a:pt x="3740914" y="3975881"/>
                  <a:pt x="3760162" y="3926470"/>
                  <a:pt x="3770481" y="3869320"/>
                </a:cubicBezTo>
                <a:lnTo>
                  <a:pt x="3624034" y="3869320"/>
                </a:lnTo>
                <a:cubicBezTo>
                  <a:pt x="3617287" y="3898292"/>
                  <a:pt x="3606175" y="3923096"/>
                  <a:pt x="3590697" y="3943734"/>
                </a:cubicBezTo>
                <a:cubicBezTo>
                  <a:pt x="3575219" y="3964372"/>
                  <a:pt x="3556863" y="3979949"/>
                  <a:pt x="3535630" y="3990466"/>
                </a:cubicBezTo>
                <a:cubicBezTo>
                  <a:pt x="3514398" y="4000983"/>
                  <a:pt x="3491280" y="4006242"/>
                  <a:pt x="3466276" y="4006242"/>
                </a:cubicBezTo>
                <a:cubicBezTo>
                  <a:pt x="3433336" y="4006242"/>
                  <a:pt x="3404860" y="3998900"/>
                  <a:pt x="3380849" y="3984215"/>
                </a:cubicBezTo>
                <a:cubicBezTo>
                  <a:pt x="3356838" y="3969531"/>
                  <a:pt x="3338383" y="3948497"/>
                  <a:pt x="3325485" y="3921112"/>
                </a:cubicBezTo>
                <a:cubicBezTo>
                  <a:pt x="3312586" y="3893728"/>
                  <a:pt x="3306137" y="3861581"/>
                  <a:pt x="3306137" y="3824671"/>
                </a:cubicBezTo>
                <a:lnTo>
                  <a:pt x="3306137" y="3587142"/>
                </a:lnTo>
                <a:cubicBezTo>
                  <a:pt x="3306137" y="3549836"/>
                  <a:pt x="3312586" y="3517490"/>
                  <a:pt x="3325485" y="3490106"/>
                </a:cubicBezTo>
                <a:cubicBezTo>
                  <a:pt x="3338383" y="3462721"/>
                  <a:pt x="3356838" y="3441588"/>
                  <a:pt x="3380849" y="3426705"/>
                </a:cubicBezTo>
                <a:cubicBezTo>
                  <a:pt x="3404860" y="3411822"/>
                  <a:pt x="3433336" y="3404381"/>
                  <a:pt x="3466276" y="3404381"/>
                </a:cubicBezTo>
                <a:cubicBezTo>
                  <a:pt x="3490882" y="3404381"/>
                  <a:pt x="3513802" y="3409937"/>
                  <a:pt x="3535035" y="3421050"/>
                </a:cubicBezTo>
                <a:cubicBezTo>
                  <a:pt x="3556268" y="3432162"/>
                  <a:pt x="3574623" y="3448136"/>
                  <a:pt x="3590101" y="3468972"/>
                </a:cubicBezTo>
                <a:cubicBezTo>
                  <a:pt x="3605579" y="3489808"/>
                  <a:pt x="3616891" y="3514117"/>
                  <a:pt x="3624034" y="3541898"/>
                </a:cubicBezTo>
                <a:lnTo>
                  <a:pt x="3770481" y="3541898"/>
                </a:lnTo>
                <a:cubicBezTo>
                  <a:pt x="3760162" y="3484748"/>
                  <a:pt x="3741013" y="3435238"/>
                  <a:pt x="3713033" y="3393368"/>
                </a:cubicBezTo>
                <a:cubicBezTo>
                  <a:pt x="3685054" y="3351497"/>
                  <a:pt x="3649930" y="3319450"/>
                  <a:pt x="3607663" y="3297225"/>
                </a:cubicBezTo>
                <a:cubicBezTo>
                  <a:pt x="3565396" y="3275000"/>
                  <a:pt x="3518267" y="3263887"/>
                  <a:pt x="3466276" y="3263887"/>
                </a:cubicBezTo>
                <a:close/>
                <a:moveTo>
                  <a:pt x="8897312" y="3020404"/>
                </a:moveTo>
                <a:lnTo>
                  <a:pt x="8897312" y="3032311"/>
                </a:lnTo>
                <a:cubicBezTo>
                  <a:pt x="8897312" y="3049376"/>
                  <a:pt x="8893640" y="3062275"/>
                  <a:pt x="8886298" y="3071006"/>
                </a:cubicBezTo>
                <a:cubicBezTo>
                  <a:pt x="8878956" y="3079737"/>
                  <a:pt x="8867744" y="3084103"/>
                  <a:pt x="8852664" y="3084103"/>
                </a:cubicBezTo>
                <a:cubicBezTo>
                  <a:pt x="8845122" y="3084103"/>
                  <a:pt x="8837185" y="3082416"/>
                  <a:pt x="8828851" y="3079043"/>
                </a:cubicBezTo>
                <a:cubicBezTo>
                  <a:pt x="8820516" y="3075669"/>
                  <a:pt x="8809206" y="3070212"/>
                  <a:pt x="8794918" y="3062672"/>
                </a:cubicBezTo>
                <a:cubicBezTo>
                  <a:pt x="8792536" y="3061084"/>
                  <a:pt x="8789956" y="3059596"/>
                  <a:pt x="8787179" y="3058207"/>
                </a:cubicBezTo>
                <a:cubicBezTo>
                  <a:pt x="8784400" y="3056818"/>
                  <a:pt x="8781622" y="3055528"/>
                  <a:pt x="8778844" y="3054337"/>
                </a:cubicBezTo>
                <a:lnTo>
                  <a:pt x="8777058" y="3053146"/>
                </a:lnTo>
                <a:cubicBezTo>
                  <a:pt x="8755628" y="3043225"/>
                  <a:pt x="8736776" y="3035585"/>
                  <a:pt x="8720504" y="3030227"/>
                </a:cubicBezTo>
                <a:cubicBezTo>
                  <a:pt x="8704232" y="3024869"/>
                  <a:pt x="8686372" y="3022190"/>
                  <a:pt x="8666926" y="3022190"/>
                </a:cubicBezTo>
                <a:cubicBezTo>
                  <a:pt x="8626444" y="3022190"/>
                  <a:pt x="8596084" y="3036478"/>
                  <a:pt x="8575843" y="3065053"/>
                </a:cubicBezTo>
                <a:cubicBezTo>
                  <a:pt x="8555603" y="3093628"/>
                  <a:pt x="8545482" y="3136689"/>
                  <a:pt x="8545482" y="3194236"/>
                </a:cubicBezTo>
                <a:lnTo>
                  <a:pt x="8545482" y="3209119"/>
                </a:lnTo>
                <a:lnTo>
                  <a:pt x="8654424" y="3209119"/>
                </a:lnTo>
                <a:lnTo>
                  <a:pt x="8654424" y="3196617"/>
                </a:lnTo>
                <a:cubicBezTo>
                  <a:pt x="8654424" y="3180742"/>
                  <a:pt x="8658194" y="3168836"/>
                  <a:pt x="8665735" y="3160898"/>
                </a:cubicBezTo>
                <a:cubicBezTo>
                  <a:pt x="8673276" y="3152961"/>
                  <a:pt x="8684388" y="3148992"/>
                  <a:pt x="8699072" y="3148992"/>
                </a:cubicBezTo>
                <a:cubicBezTo>
                  <a:pt x="8708994" y="3148992"/>
                  <a:pt x="8718817" y="3150976"/>
                  <a:pt x="8728540" y="3154945"/>
                </a:cubicBezTo>
                <a:cubicBezTo>
                  <a:pt x="8738264" y="3158914"/>
                  <a:pt x="8750666" y="3165065"/>
                  <a:pt x="8765748" y="3173400"/>
                </a:cubicBezTo>
                <a:cubicBezTo>
                  <a:pt x="8769320" y="3175384"/>
                  <a:pt x="8772892" y="3177269"/>
                  <a:pt x="8776464" y="3179055"/>
                </a:cubicBezTo>
                <a:cubicBezTo>
                  <a:pt x="8780035" y="3180841"/>
                  <a:pt x="8783607" y="3182726"/>
                  <a:pt x="8787179" y="3184711"/>
                </a:cubicBezTo>
                <a:lnTo>
                  <a:pt x="8788965" y="3185306"/>
                </a:lnTo>
                <a:cubicBezTo>
                  <a:pt x="8799680" y="3190465"/>
                  <a:pt x="8809801" y="3194831"/>
                  <a:pt x="8819326" y="3198403"/>
                </a:cubicBezTo>
                <a:cubicBezTo>
                  <a:pt x="8828851" y="3201975"/>
                  <a:pt x="8839170" y="3204951"/>
                  <a:pt x="8850282" y="3207333"/>
                </a:cubicBezTo>
                <a:cubicBezTo>
                  <a:pt x="8861394" y="3209714"/>
                  <a:pt x="8873102" y="3210904"/>
                  <a:pt x="8885406" y="3210904"/>
                </a:cubicBezTo>
                <a:cubicBezTo>
                  <a:pt x="8925886" y="3210904"/>
                  <a:pt x="8956148" y="3196220"/>
                  <a:pt x="8976190" y="3166851"/>
                </a:cubicBezTo>
                <a:cubicBezTo>
                  <a:pt x="8996232" y="3137483"/>
                  <a:pt x="9006254" y="3093429"/>
                  <a:pt x="9006254" y="3034692"/>
                </a:cubicBezTo>
                <a:lnTo>
                  <a:pt x="9006254" y="3020404"/>
                </a:lnTo>
                <a:close/>
                <a:moveTo>
                  <a:pt x="0" y="0"/>
                </a:moveTo>
                <a:lnTo>
                  <a:pt x="12424012" y="0"/>
                </a:lnTo>
                <a:lnTo>
                  <a:pt x="12424012" y="7178722"/>
                </a:lnTo>
                <a:lnTo>
                  <a:pt x="0" y="7178722"/>
                </a:lnTo>
                <a:close/>
              </a:path>
            </a:pathLst>
          </a:cu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sz="9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0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:zoom dir="in"/>
      </p:transition>
    </mc:Choice>
    <mc:Fallback>
      <p:transition spd="slow" advTm="2000">
        <p:zoom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6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8AB70-AAB0-0619-1696-2D2A5373F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4EBCF9-2729-EFD0-1FDF-81979A301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AB7A15B-A712-3E24-035A-5CEFCB8F4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BAFFA96-29DF-A92F-EA5B-47BFC791539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71452" y="-314326"/>
            <a:ext cx="12639675" cy="7400925"/>
          </a:xfrm>
          <a:prstGeom prst="rect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</p:pic>
      <p:sp>
        <p:nvSpPr>
          <p:cNvPr id="17" name="Elipse 16">
            <a:extLst>
              <a:ext uri="{FF2B5EF4-FFF2-40B4-BE49-F238E27FC236}">
                <a16:creationId xmlns:a16="http://schemas.microsoft.com/office/drawing/2014/main" id="{20B49F81-DACF-A73A-55B5-5C31CF6A5C43}"/>
              </a:ext>
            </a:extLst>
          </p:cNvPr>
          <p:cNvSpPr/>
          <p:nvPr/>
        </p:nvSpPr>
        <p:spPr>
          <a:xfrm>
            <a:off x="4796589" y="465221"/>
            <a:ext cx="3027829" cy="206917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 descr="Pergunte ao polvo">
            <a:extLst>
              <a:ext uri="{FF2B5EF4-FFF2-40B4-BE49-F238E27FC236}">
                <a16:creationId xmlns:a16="http://schemas.microsoft.com/office/drawing/2014/main" id="{4FC74876-E0B2-88D1-5D91-D7E40C44E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576" y="-5091"/>
            <a:ext cx="7509150" cy="446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5CBDC47-8059-052B-C754-F38EADF874BB}"/>
              </a:ext>
            </a:extLst>
          </p:cNvPr>
          <p:cNvSpPr/>
          <p:nvPr/>
        </p:nvSpPr>
        <p:spPr>
          <a:xfrm>
            <a:off x="1122947" y="4973053"/>
            <a:ext cx="3352800" cy="9304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75000"/>
                  </a:schemeClr>
                </a:solidFill>
              </a:rPr>
              <a:t>Opção 1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2EFB9E7-0B75-94B1-5486-1996DD182F4E}"/>
              </a:ext>
            </a:extLst>
          </p:cNvPr>
          <p:cNvSpPr/>
          <p:nvPr/>
        </p:nvSpPr>
        <p:spPr>
          <a:xfrm>
            <a:off x="7824418" y="4988447"/>
            <a:ext cx="3352800" cy="9304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75000"/>
                  </a:schemeClr>
                </a:solidFill>
              </a:rPr>
              <a:t>Opção 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69C7AC4-CC14-9156-F51D-D3410C8146C8}"/>
              </a:ext>
            </a:extLst>
          </p:cNvPr>
          <p:cNvSpPr txBox="1"/>
          <p:nvPr/>
        </p:nvSpPr>
        <p:spPr>
          <a:xfrm>
            <a:off x="6038461" y="5181599"/>
            <a:ext cx="715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err="1">
                <a:solidFill>
                  <a:schemeClr val="bg1"/>
                </a:solidFill>
              </a:rPr>
              <a:t>Vs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14" name="Retângulo 13">
            <a:hlinkClick r:id="rId4"/>
            <a:extLst>
              <a:ext uri="{FF2B5EF4-FFF2-40B4-BE49-F238E27FC236}">
                <a16:creationId xmlns:a16="http://schemas.microsoft.com/office/drawing/2014/main" id="{112C3E89-52E1-E13F-E193-7575368B3753}"/>
              </a:ext>
            </a:extLst>
          </p:cNvPr>
          <p:cNvSpPr/>
          <p:nvPr/>
        </p:nvSpPr>
        <p:spPr>
          <a:xfrm>
            <a:off x="3219757" y="6104376"/>
            <a:ext cx="6352673" cy="78134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>
                <a:solidFill>
                  <a:schemeClr val="tx1"/>
                </a:solidFill>
              </a:rPr>
              <a:t>Perguntar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4586C73-B1D1-0079-6362-3B2F0D085D63}"/>
              </a:ext>
            </a:extLst>
          </p:cNvPr>
          <p:cNvSpPr/>
          <p:nvPr/>
        </p:nvSpPr>
        <p:spPr>
          <a:xfrm>
            <a:off x="5717619" y="1442925"/>
            <a:ext cx="160421" cy="18061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8ED92B33-FC03-1BED-6510-5D16385C7D01}"/>
              </a:ext>
            </a:extLst>
          </p:cNvPr>
          <p:cNvSpPr/>
          <p:nvPr/>
        </p:nvSpPr>
        <p:spPr>
          <a:xfrm>
            <a:off x="6757376" y="1493336"/>
            <a:ext cx="160421" cy="18061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5681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>
            <a:spLocks noGrp="1"/>
          </p:cNvSpPr>
          <p:nvPr>
            <p:ph type="title"/>
          </p:nvPr>
        </p:nvSpPr>
        <p:spPr>
          <a:xfrm>
            <a:off x="2236800" y="647300"/>
            <a:ext cx="9567600" cy="180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’S HAVE </a:t>
            </a:r>
            <a:endParaRPr dirty="0"/>
          </a:p>
          <a:p>
            <a:r>
              <a:rPr lang="en" dirty="0"/>
              <a:t>A LOOK</a:t>
            </a:r>
            <a:endParaRPr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8C9A5DF1-29EC-4E83-95F1-0948B1A206F8}"/>
              </a:ext>
            </a:extLst>
          </p:cNvPr>
          <p:cNvSpPr txBox="1">
            <a:spLocks/>
          </p:cNvSpPr>
          <p:nvPr/>
        </p:nvSpPr>
        <p:spPr>
          <a:xfrm>
            <a:off x="3955059" y="266745"/>
            <a:ext cx="4281881" cy="1184249"/>
          </a:xfrm>
          <a:prstGeom prst="rect">
            <a:avLst/>
          </a:prstGeom>
          <a:ln>
            <a:noFill/>
          </a:ln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lvl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OSI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5D0FF8E-DEB5-4B56-A6A2-4A35B15D8E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0494" y="2254688"/>
            <a:ext cx="745581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Criado pela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ISO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em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1984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Divide o processo em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7 camadas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, cada uma com um objetivo: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padronizar a comunicação em redes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funções específicas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Vai desde o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envio físico dos dados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até a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interpretação pelo usuário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Não é um protocolo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, mas um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modelo conceitual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Explica como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tecnologias e protocolos interagem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Facilita a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interoperabilidade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entre fabricantes, sistemas e serviços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Base para o </a:t>
            </a: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desenvolvimento e compreensão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das redes modernas</a:t>
            </a:r>
          </a:p>
        </p:txBody>
      </p:sp>
      <p:sp>
        <p:nvSpPr>
          <p:cNvPr id="7" name="AutoShape 5" descr="Modelo OSI: Entendendo As Camadas E Funcionamento">
            <a:extLst>
              <a:ext uri="{FF2B5EF4-FFF2-40B4-BE49-F238E27FC236}">
                <a16:creationId xmlns:a16="http://schemas.microsoft.com/office/drawing/2014/main" id="{B5EC2162-8704-45F3-9A10-6F554AB017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CD3F5289-4D3B-42B5-82A9-7F8153517876}"/>
              </a:ext>
            </a:extLst>
          </p:cNvPr>
          <p:cNvSpPr/>
          <p:nvPr/>
        </p:nvSpPr>
        <p:spPr>
          <a:xfrm>
            <a:off x="-160084476" y="-178161461"/>
            <a:ext cx="456880155" cy="33988334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953982" y="3254842"/>
                </a:moveTo>
                <a:lnTo>
                  <a:pt x="10073444" y="3598932"/>
                </a:lnTo>
                <a:lnTo>
                  <a:pt x="9834837" y="3598932"/>
                </a:lnTo>
                <a:close/>
                <a:moveTo>
                  <a:pt x="6010632" y="3254842"/>
                </a:moveTo>
                <a:lnTo>
                  <a:pt x="6130095" y="3598932"/>
                </a:lnTo>
                <a:lnTo>
                  <a:pt x="5891488" y="3598932"/>
                </a:lnTo>
                <a:close/>
                <a:moveTo>
                  <a:pt x="4458057" y="3254842"/>
                </a:moveTo>
                <a:lnTo>
                  <a:pt x="4577520" y="3598932"/>
                </a:lnTo>
                <a:lnTo>
                  <a:pt x="4338913" y="3598932"/>
                </a:lnTo>
                <a:close/>
                <a:moveTo>
                  <a:pt x="2724508" y="3254842"/>
                </a:moveTo>
                <a:lnTo>
                  <a:pt x="2843970" y="3598932"/>
                </a:lnTo>
                <a:lnTo>
                  <a:pt x="2605363" y="3598932"/>
                </a:lnTo>
                <a:close/>
                <a:moveTo>
                  <a:pt x="5097423" y="3170308"/>
                </a:moveTo>
                <a:lnTo>
                  <a:pt x="5239107" y="3170308"/>
                </a:lnTo>
                <a:cubicBezTo>
                  <a:pt x="5297845" y="3170308"/>
                  <a:pt x="5343386" y="3184992"/>
                  <a:pt x="5375732" y="3214361"/>
                </a:cubicBezTo>
                <a:cubicBezTo>
                  <a:pt x="5408077" y="3243729"/>
                  <a:pt x="5424250" y="3285401"/>
                  <a:pt x="5424250" y="3339376"/>
                </a:cubicBezTo>
                <a:lnTo>
                  <a:pt x="5424250" y="3594170"/>
                </a:lnTo>
                <a:cubicBezTo>
                  <a:pt x="5424250" y="3647748"/>
                  <a:pt x="5408077" y="3689321"/>
                  <a:pt x="5375732" y="3718888"/>
                </a:cubicBezTo>
                <a:cubicBezTo>
                  <a:pt x="5343386" y="3748455"/>
                  <a:pt x="5297845" y="3763239"/>
                  <a:pt x="5239107" y="3763239"/>
                </a:cubicBezTo>
                <a:lnTo>
                  <a:pt x="5097423" y="3763239"/>
                </a:lnTo>
                <a:close/>
                <a:moveTo>
                  <a:pt x="9902190" y="3033981"/>
                </a:moveTo>
                <a:lnTo>
                  <a:pt x="9577149" y="3899565"/>
                </a:lnTo>
                <a:lnTo>
                  <a:pt x="9730740" y="3899565"/>
                </a:lnTo>
                <a:lnTo>
                  <a:pt x="9787633" y="3735259"/>
                </a:lnTo>
                <a:lnTo>
                  <a:pt x="10120775" y="3735259"/>
                </a:lnTo>
                <a:lnTo>
                  <a:pt x="10177819" y="3899565"/>
                </a:lnTo>
                <a:lnTo>
                  <a:pt x="10330815" y="3899565"/>
                </a:lnTo>
                <a:lnTo>
                  <a:pt x="10005774" y="3033981"/>
                </a:lnTo>
                <a:close/>
                <a:moveTo>
                  <a:pt x="8597265" y="3033981"/>
                </a:moveTo>
                <a:lnTo>
                  <a:pt x="8597265" y="3899565"/>
                </a:lnTo>
                <a:lnTo>
                  <a:pt x="8742521" y="3899565"/>
                </a:lnTo>
                <a:lnTo>
                  <a:pt x="8742521" y="3033981"/>
                </a:lnTo>
                <a:close/>
                <a:moveTo>
                  <a:pt x="7520940" y="3033981"/>
                </a:moveTo>
                <a:lnTo>
                  <a:pt x="7520940" y="3899565"/>
                </a:lnTo>
                <a:lnTo>
                  <a:pt x="7666196" y="3899565"/>
                </a:lnTo>
                <a:lnTo>
                  <a:pt x="7666196" y="3033981"/>
                </a:lnTo>
                <a:close/>
                <a:moveTo>
                  <a:pt x="6831568" y="3033981"/>
                </a:moveTo>
                <a:lnTo>
                  <a:pt x="6831568" y="3899565"/>
                </a:lnTo>
                <a:lnTo>
                  <a:pt x="6973848" y="3899565"/>
                </a:lnTo>
                <a:lnTo>
                  <a:pt x="6973848" y="3545354"/>
                </a:lnTo>
                <a:lnTo>
                  <a:pt x="7322701" y="3545354"/>
                </a:lnTo>
                <a:lnTo>
                  <a:pt x="7322701" y="3409028"/>
                </a:lnTo>
                <a:lnTo>
                  <a:pt x="6973848" y="3409028"/>
                </a:lnTo>
                <a:lnTo>
                  <a:pt x="6973848" y="3170308"/>
                </a:lnTo>
                <a:lnTo>
                  <a:pt x="7388185" y="3170308"/>
                </a:lnTo>
                <a:lnTo>
                  <a:pt x="7388185" y="3033981"/>
                </a:lnTo>
                <a:lnTo>
                  <a:pt x="6973848" y="3033981"/>
                </a:lnTo>
                <a:lnTo>
                  <a:pt x="6891099" y="3033981"/>
                </a:lnTo>
                <a:close/>
                <a:moveTo>
                  <a:pt x="5958840" y="3033981"/>
                </a:moveTo>
                <a:lnTo>
                  <a:pt x="5633800" y="3899565"/>
                </a:lnTo>
                <a:lnTo>
                  <a:pt x="5787390" y="3899565"/>
                </a:lnTo>
                <a:lnTo>
                  <a:pt x="5844283" y="3735259"/>
                </a:lnTo>
                <a:lnTo>
                  <a:pt x="6177426" y="3735259"/>
                </a:lnTo>
                <a:lnTo>
                  <a:pt x="6234470" y="3899565"/>
                </a:lnTo>
                <a:lnTo>
                  <a:pt x="6387465" y="3899565"/>
                </a:lnTo>
                <a:lnTo>
                  <a:pt x="6062425" y="3033981"/>
                </a:lnTo>
                <a:close/>
                <a:moveTo>
                  <a:pt x="4955143" y="3033981"/>
                </a:moveTo>
                <a:lnTo>
                  <a:pt x="4955143" y="3899565"/>
                </a:lnTo>
                <a:lnTo>
                  <a:pt x="5037297" y="3899565"/>
                </a:lnTo>
                <a:lnTo>
                  <a:pt x="5097423" y="3899565"/>
                </a:lnTo>
                <a:lnTo>
                  <a:pt x="5234940" y="3899565"/>
                </a:lnTo>
                <a:cubicBezTo>
                  <a:pt x="5306774" y="3899565"/>
                  <a:pt x="5367893" y="3887064"/>
                  <a:pt x="5418297" y="3862061"/>
                </a:cubicBezTo>
                <a:cubicBezTo>
                  <a:pt x="5468700" y="3837057"/>
                  <a:pt x="5506700" y="3801339"/>
                  <a:pt x="5532299" y="3754904"/>
                </a:cubicBezTo>
                <a:cubicBezTo>
                  <a:pt x="5557897" y="3708470"/>
                  <a:pt x="5570696" y="3653304"/>
                  <a:pt x="5570696" y="3589407"/>
                </a:cubicBezTo>
                <a:lnTo>
                  <a:pt x="5570696" y="3344139"/>
                </a:lnTo>
                <a:cubicBezTo>
                  <a:pt x="5570696" y="3278654"/>
                  <a:pt x="5557600" y="3222695"/>
                  <a:pt x="5531406" y="3176261"/>
                </a:cubicBezTo>
                <a:cubicBezTo>
                  <a:pt x="5505212" y="3129826"/>
                  <a:pt x="5467112" y="3094504"/>
                  <a:pt x="5417106" y="3070295"/>
                </a:cubicBezTo>
                <a:cubicBezTo>
                  <a:pt x="5367101" y="3046085"/>
                  <a:pt x="5306576" y="3033981"/>
                  <a:pt x="5235536" y="3033981"/>
                </a:cubicBezTo>
                <a:lnTo>
                  <a:pt x="5097423" y="3033981"/>
                </a:lnTo>
                <a:lnTo>
                  <a:pt x="5037297" y="3033981"/>
                </a:lnTo>
                <a:close/>
                <a:moveTo>
                  <a:pt x="4406265" y="3033981"/>
                </a:moveTo>
                <a:lnTo>
                  <a:pt x="4081225" y="3899565"/>
                </a:lnTo>
                <a:lnTo>
                  <a:pt x="4234815" y="3899565"/>
                </a:lnTo>
                <a:lnTo>
                  <a:pt x="4291708" y="3735259"/>
                </a:lnTo>
                <a:lnTo>
                  <a:pt x="4624850" y="3735259"/>
                </a:lnTo>
                <a:lnTo>
                  <a:pt x="4681895" y="3899565"/>
                </a:lnTo>
                <a:lnTo>
                  <a:pt x="4834890" y="3899565"/>
                </a:lnTo>
                <a:lnTo>
                  <a:pt x="4509850" y="3033981"/>
                </a:lnTo>
                <a:close/>
                <a:moveTo>
                  <a:pt x="3221594" y="3033981"/>
                </a:moveTo>
                <a:lnTo>
                  <a:pt x="3221594" y="3899565"/>
                </a:lnTo>
                <a:lnTo>
                  <a:pt x="3354944" y="3899565"/>
                </a:lnTo>
                <a:lnTo>
                  <a:pt x="3354944" y="3305151"/>
                </a:lnTo>
                <a:lnTo>
                  <a:pt x="3538300" y="3791218"/>
                </a:lnTo>
                <a:lnTo>
                  <a:pt x="3652600" y="3791218"/>
                </a:lnTo>
                <a:lnTo>
                  <a:pt x="3835956" y="3293620"/>
                </a:lnTo>
                <a:lnTo>
                  <a:pt x="3835956" y="3899565"/>
                </a:lnTo>
                <a:lnTo>
                  <a:pt x="3969306" y="3899565"/>
                </a:lnTo>
                <a:lnTo>
                  <a:pt x="3969306" y="3033981"/>
                </a:lnTo>
                <a:lnTo>
                  <a:pt x="3805000" y="3033981"/>
                </a:lnTo>
                <a:lnTo>
                  <a:pt x="3595450" y="3611434"/>
                </a:lnTo>
                <a:lnTo>
                  <a:pt x="3385900" y="3033981"/>
                </a:lnTo>
                <a:close/>
                <a:moveTo>
                  <a:pt x="2672715" y="3033981"/>
                </a:moveTo>
                <a:lnTo>
                  <a:pt x="2347675" y="3899565"/>
                </a:lnTo>
                <a:lnTo>
                  <a:pt x="2501265" y="3899565"/>
                </a:lnTo>
                <a:lnTo>
                  <a:pt x="2558158" y="3735259"/>
                </a:lnTo>
                <a:lnTo>
                  <a:pt x="2891301" y="3735259"/>
                </a:lnTo>
                <a:lnTo>
                  <a:pt x="2948345" y="3899565"/>
                </a:lnTo>
                <a:lnTo>
                  <a:pt x="3101341" y="3899565"/>
                </a:lnTo>
                <a:lnTo>
                  <a:pt x="2776300" y="3033981"/>
                </a:lnTo>
                <a:close/>
                <a:moveTo>
                  <a:pt x="9225915" y="3025051"/>
                </a:moveTo>
                <a:cubicBezTo>
                  <a:pt x="9163208" y="3025051"/>
                  <a:pt x="9108737" y="3038049"/>
                  <a:pt x="9062502" y="3064044"/>
                </a:cubicBezTo>
                <a:cubicBezTo>
                  <a:pt x="9016265" y="3090039"/>
                  <a:pt x="8980745" y="3127346"/>
                  <a:pt x="8955940" y="3175963"/>
                </a:cubicBezTo>
                <a:cubicBezTo>
                  <a:pt x="8931136" y="3224580"/>
                  <a:pt x="8918734" y="3282028"/>
                  <a:pt x="8918734" y="3348306"/>
                </a:cubicBezTo>
                <a:lnTo>
                  <a:pt x="8918734" y="3585835"/>
                </a:lnTo>
                <a:cubicBezTo>
                  <a:pt x="8918734" y="3652114"/>
                  <a:pt x="8931136" y="3709462"/>
                  <a:pt x="8955940" y="3757881"/>
                </a:cubicBezTo>
                <a:cubicBezTo>
                  <a:pt x="8980745" y="3806300"/>
                  <a:pt x="9016265" y="3843507"/>
                  <a:pt x="9062502" y="3869502"/>
                </a:cubicBezTo>
                <a:cubicBezTo>
                  <a:pt x="9108737" y="3895497"/>
                  <a:pt x="9163208" y="3908495"/>
                  <a:pt x="9225915" y="3908495"/>
                </a:cubicBezTo>
                <a:cubicBezTo>
                  <a:pt x="9277904" y="3908495"/>
                  <a:pt x="9324934" y="3897283"/>
                  <a:pt x="9367004" y="3874860"/>
                </a:cubicBezTo>
                <a:cubicBezTo>
                  <a:pt x="9409072" y="3852436"/>
                  <a:pt x="9444196" y="3820389"/>
                  <a:pt x="9472374" y="3778717"/>
                </a:cubicBezTo>
                <a:cubicBezTo>
                  <a:pt x="9500552" y="3737045"/>
                  <a:pt x="9519800" y="3687634"/>
                  <a:pt x="9530120" y="3630484"/>
                </a:cubicBezTo>
                <a:lnTo>
                  <a:pt x="9383672" y="3630484"/>
                </a:lnTo>
                <a:cubicBezTo>
                  <a:pt x="9376926" y="3659456"/>
                  <a:pt x="9365812" y="3684260"/>
                  <a:pt x="9350335" y="3704898"/>
                </a:cubicBezTo>
                <a:cubicBezTo>
                  <a:pt x="9334856" y="3725536"/>
                  <a:pt x="9316501" y="3741113"/>
                  <a:pt x="9295268" y="3751630"/>
                </a:cubicBezTo>
                <a:cubicBezTo>
                  <a:pt x="9274036" y="3762147"/>
                  <a:pt x="9250918" y="3767406"/>
                  <a:pt x="9225915" y="3767406"/>
                </a:cubicBezTo>
                <a:cubicBezTo>
                  <a:pt x="9192974" y="3767406"/>
                  <a:pt x="9164498" y="3760064"/>
                  <a:pt x="9140488" y="3745379"/>
                </a:cubicBezTo>
                <a:cubicBezTo>
                  <a:pt x="9116476" y="3730695"/>
                  <a:pt x="9098022" y="3709661"/>
                  <a:pt x="9085124" y="3682276"/>
                </a:cubicBezTo>
                <a:cubicBezTo>
                  <a:pt x="9072224" y="3654892"/>
                  <a:pt x="9065776" y="3622745"/>
                  <a:pt x="9065776" y="3585835"/>
                </a:cubicBezTo>
                <a:lnTo>
                  <a:pt x="9065776" y="3348306"/>
                </a:lnTo>
                <a:cubicBezTo>
                  <a:pt x="9065776" y="3311000"/>
                  <a:pt x="9072224" y="3278654"/>
                  <a:pt x="9085124" y="3251270"/>
                </a:cubicBezTo>
                <a:cubicBezTo>
                  <a:pt x="9098022" y="3223885"/>
                  <a:pt x="9116476" y="3202752"/>
                  <a:pt x="9140488" y="3187869"/>
                </a:cubicBezTo>
                <a:cubicBezTo>
                  <a:pt x="9164498" y="3172986"/>
                  <a:pt x="9192974" y="3165545"/>
                  <a:pt x="9225915" y="3165545"/>
                </a:cubicBezTo>
                <a:cubicBezTo>
                  <a:pt x="9250520" y="3165545"/>
                  <a:pt x="9273440" y="3171101"/>
                  <a:pt x="9294674" y="3182214"/>
                </a:cubicBezTo>
                <a:cubicBezTo>
                  <a:pt x="9315906" y="3193326"/>
                  <a:pt x="9334262" y="3209300"/>
                  <a:pt x="9349740" y="3230136"/>
                </a:cubicBezTo>
                <a:cubicBezTo>
                  <a:pt x="9365218" y="3250972"/>
                  <a:pt x="9376529" y="3275281"/>
                  <a:pt x="9383672" y="3303062"/>
                </a:cubicBezTo>
                <a:lnTo>
                  <a:pt x="9530120" y="3303062"/>
                </a:lnTo>
                <a:cubicBezTo>
                  <a:pt x="9519800" y="3245912"/>
                  <a:pt x="9500651" y="3196402"/>
                  <a:pt x="9472672" y="3154532"/>
                </a:cubicBezTo>
                <a:cubicBezTo>
                  <a:pt x="9444692" y="3112661"/>
                  <a:pt x="9409568" y="3080614"/>
                  <a:pt x="9367302" y="3058389"/>
                </a:cubicBezTo>
                <a:cubicBezTo>
                  <a:pt x="9325034" y="3036164"/>
                  <a:pt x="9277904" y="3025051"/>
                  <a:pt x="9225915" y="3025051"/>
                </a:cubicBezTo>
                <a:close/>
                <a:moveTo>
                  <a:pt x="8160901" y="3025051"/>
                </a:moveTo>
                <a:cubicBezTo>
                  <a:pt x="8095020" y="3025051"/>
                  <a:pt x="8038663" y="3035171"/>
                  <a:pt x="7991832" y="3055412"/>
                </a:cubicBezTo>
                <a:cubicBezTo>
                  <a:pt x="7945001" y="3075653"/>
                  <a:pt x="7909282" y="3105220"/>
                  <a:pt x="7884676" y="3144114"/>
                </a:cubicBezTo>
                <a:cubicBezTo>
                  <a:pt x="7860069" y="3183007"/>
                  <a:pt x="7847767" y="3229839"/>
                  <a:pt x="7847767" y="3284608"/>
                </a:cubicBezTo>
                <a:lnTo>
                  <a:pt x="7847767" y="3285203"/>
                </a:lnTo>
                <a:cubicBezTo>
                  <a:pt x="7847767" y="3347115"/>
                  <a:pt x="7860863" y="3394939"/>
                  <a:pt x="7887057" y="3428673"/>
                </a:cubicBezTo>
                <a:cubicBezTo>
                  <a:pt x="7913251" y="3462407"/>
                  <a:pt x="7945001" y="3485823"/>
                  <a:pt x="7982307" y="3498920"/>
                </a:cubicBezTo>
                <a:cubicBezTo>
                  <a:pt x="8019613" y="3512017"/>
                  <a:pt x="8067238" y="3523328"/>
                  <a:pt x="8125182" y="3532853"/>
                </a:cubicBezTo>
                <a:lnTo>
                  <a:pt x="8135898" y="3534639"/>
                </a:lnTo>
                <a:cubicBezTo>
                  <a:pt x="8137088" y="3535035"/>
                  <a:pt x="8138279" y="3535234"/>
                  <a:pt x="8139470" y="3535234"/>
                </a:cubicBezTo>
                <a:cubicBezTo>
                  <a:pt x="8140660" y="3535234"/>
                  <a:pt x="8141851" y="3535432"/>
                  <a:pt x="8143042" y="3535829"/>
                </a:cubicBezTo>
                <a:cubicBezTo>
                  <a:pt x="8179157" y="3542179"/>
                  <a:pt x="8208724" y="3549025"/>
                  <a:pt x="8231743" y="3556368"/>
                </a:cubicBezTo>
                <a:cubicBezTo>
                  <a:pt x="8254762" y="3563710"/>
                  <a:pt x="8273415" y="3575219"/>
                  <a:pt x="8287703" y="3590896"/>
                </a:cubicBezTo>
                <a:cubicBezTo>
                  <a:pt x="8301990" y="3606572"/>
                  <a:pt x="8309134" y="3627706"/>
                  <a:pt x="8309134" y="3654296"/>
                </a:cubicBezTo>
                <a:lnTo>
                  <a:pt x="8309134" y="3654892"/>
                </a:lnTo>
                <a:cubicBezTo>
                  <a:pt x="8309134" y="3692595"/>
                  <a:pt x="8293159" y="3721765"/>
                  <a:pt x="8261211" y="3742403"/>
                </a:cubicBezTo>
                <a:cubicBezTo>
                  <a:pt x="8229262" y="3763040"/>
                  <a:pt x="8184316" y="3773359"/>
                  <a:pt x="8126373" y="3773359"/>
                </a:cubicBezTo>
                <a:cubicBezTo>
                  <a:pt x="8080335" y="3773359"/>
                  <a:pt x="8036481" y="3766017"/>
                  <a:pt x="7994809" y="3751332"/>
                </a:cubicBezTo>
                <a:cubicBezTo>
                  <a:pt x="7953137" y="3736648"/>
                  <a:pt x="7915632" y="3715415"/>
                  <a:pt x="7882295" y="3687634"/>
                </a:cubicBezTo>
                <a:lnTo>
                  <a:pt x="7806690" y="3801339"/>
                </a:lnTo>
                <a:cubicBezTo>
                  <a:pt x="7834471" y="3824357"/>
                  <a:pt x="7865129" y="3843903"/>
                  <a:pt x="7898666" y="3859977"/>
                </a:cubicBezTo>
                <a:cubicBezTo>
                  <a:pt x="7932202" y="3876050"/>
                  <a:pt x="7968218" y="3888155"/>
                  <a:pt x="8006715" y="3896291"/>
                </a:cubicBezTo>
                <a:cubicBezTo>
                  <a:pt x="8045212" y="3904427"/>
                  <a:pt x="8085097" y="3908495"/>
                  <a:pt x="8126373" y="3908495"/>
                </a:cubicBezTo>
                <a:cubicBezTo>
                  <a:pt x="8194635" y="3908495"/>
                  <a:pt x="8252976" y="3898375"/>
                  <a:pt x="8301395" y="3878134"/>
                </a:cubicBezTo>
                <a:cubicBezTo>
                  <a:pt x="8349813" y="3857893"/>
                  <a:pt x="8386723" y="3828624"/>
                  <a:pt x="8412122" y="3790325"/>
                </a:cubicBezTo>
                <a:cubicBezTo>
                  <a:pt x="8437522" y="3752027"/>
                  <a:pt x="8450222" y="3705890"/>
                  <a:pt x="8450222" y="3651915"/>
                </a:cubicBezTo>
                <a:lnTo>
                  <a:pt x="8450222" y="3650725"/>
                </a:lnTo>
                <a:cubicBezTo>
                  <a:pt x="8450222" y="3592781"/>
                  <a:pt x="8438217" y="3547140"/>
                  <a:pt x="8414206" y="3513803"/>
                </a:cubicBezTo>
                <a:cubicBezTo>
                  <a:pt x="8390195" y="3480465"/>
                  <a:pt x="8360231" y="3456355"/>
                  <a:pt x="8324314" y="3441472"/>
                </a:cubicBezTo>
                <a:cubicBezTo>
                  <a:pt x="8288397" y="3426590"/>
                  <a:pt x="8243649" y="3413790"/>
                  <a:pt x="8190071" y="3403075"/>
                </a:cubicBezTo>
                <a:cubicBezTo>
                  <a:pt x="8187690" y="3402678"/>
                  <a:pt x="8185408" y="3402182"/>
                  <a:pt x="8183225" y="3401586"/>
                </a:cubicBezTo>
                <a:cubicBezTo>
                  <a:pt x="8181042" y="3400991"/>
                  <a:pt x="8178760" y="3400495"/>
                  <a:pt x="8176379" y="3400098"/>
                </a:cubicBezTo>
                <a:cubicBezTo>
                  <a:pt x="8174791" y="3399701"/>
                  <a:pt x="8173303" y="3399403"/>
                  <a:pt x="8171914" y="3399205"/>
                </a:cubicBezTo>
                <a:cubicBezTo>
                  <a:pt x="8170525" y="3399007"/>
                  <a:pt x="8169037" y="3398709"/>
                  <a:pt x="8167449" y="3398312"/>
                </a:cubicBezTo>
                <a:cubicBezTo>
                  <a:pt x="8125778" y="3390375"/>
                  <a:pt x="8093432" y="3382635"/>
                  <a:pt x="8070413" y="3375095"/>
                </a:cubicBezTo>
                <a:cubicBezTo>
                  <a:pt x="8047395" y="3367554"/>
                  <a:pt x="8028047" y="3355946"/>
                  <a:pt x="8012370" y="3340269"/>
                </a:cubicBezTo>
                <a:cubicBezTo>
                  <a:pt x="7996694" y="3324593"/>
                  <a:pt x="7988856" y="3303062"/>
                  <a:pt x="7988856" y="3275678"/>
                </a:cubicBezTo>
                <a:lnTo>
                  <a:pt x="7988856" y="3275082"/>
                </a:lnTo>
                <a:cubicBezTo>
                  <a:pt x="7988856" y="3238570"/>
                  <a:pt x="8003937" y="3210293"/>
                  <a:pt x="8034099" y="3190250"/>
                </a:cubicBezTo>
                <a:cubicBezTo>
                  <a:pt x="8064262" y="3170208"/>
                  <a:pt x="8106529" y="3160187"/>
                  <a:pt x="8160901" y="3160187"/>
                </a:cubicBezTo>
                <a:cubicBezTo>
                  <a:pt x="8194238" y="3160187"/>
                  <a:pt x="8228171" y="3166339"/>
                  <a:pt x="8262699" y="3178642"/>
                </a:cubicBezTo>
                <a:cubicBezTo>
                  <a:pt x="8297228" y="3190945"/>
                  <a:pt x="8330962" y="3209003"/>
                  <a:pt x="8363903" y="3232815"/>
                </a:cubicBezTo>
                <a:lnTo>
                  <a:pt x="8432958" y="3115539"/>
                </a:lnTo>
                <a:cubicBezTo>
                  <a:pt x="8405177" y="3095695"/>
                  <a:pt x="8376205" y="3079125"/>
                  <a:pt x="8346043" y="3065830"/>
                </a:cubicBezTo>
                <a:cubicBezTo>
                  <a:pt x="8315880" y="3052535"/>
                  <a:pt x="8285222" y="3042414"/>
                  <a:pt x="8254067" y="3035469"/>
                </a:cubicBezTo>
                <a:cubicBezTo>
                  <a:pt x="8222912" y="3028524"/>
                  <a:pt x="8191857" y="3025051"/>
                  <a:pt x="8160901" y="3025051"/>
                </a:cubicBezTo>
                <a:close/>
                <a:moveTo>
                  <a:pt x="2005965" y="3025051"/>
                </a:moveTo>
                <a:cubicBezTo>
                  <a:pt x="1943259" y="3025051"/>
                  <a:pt x="1888788" y="3038049"/>
                  <a:pt x="1842552" y="3064044"/>
                </a:cubicBezTo>
                <a:cubicBezTo>
                  <a:pt x="1796316" y="3090039"/>
                  <a:pt x="1760796" y="3127346"/>
                  <a:pt x="1735991" y="3175963"/>
                </a:cubicBezTo>
                <a:cubicBezTo>
                  <a:pt x="1711186" y="3224580"/>
                  <a:pt x="1698784" y="3282028"/>
                  <a:pt x="1698784" y="3348306"/>
                </a:cubicBezTo>
                <a:lnTo>
                  <a:pt x="1698784" y="3585835"/>
                </a:lnTo>
                <a:cubicBezTo>
                  <a:pt x="1698784" y="3652114"/>
                  <a:pt x="1711186" y="3709462"/>
                  <a:pt x="1735991" y="3757881"/>
                </a:cubicBezTo>
                <a:cubicBezTo>
                  <a:pt x="1760796" y="3806300"/>
                  <a:pt x="1796316" y="3843507"/>
                  <a:pt x="1842552" y="3869502"/>
                </a:cubicBezTo>
                <a:cubicBezTo>
                  <a:pt x="1888788" y="3895497"/>
                  <a:pt x="1943259" y="3908495"/>
                  <a:pt x="2005965" y="3908495"/>
                </a:cubicBezTo>
                <a:cubicBezTo>
                  <a:pt x="2057956" y="3908495"/>
                  <a:pt x="2104986" y="3897283"/>
                  <a:pt x="2147054" y="3874860"/>
                </a:cubicBezTo>
                <a:cubicBezTo>
                  <a:pt x="2189123" y="3852436"/>
                  <a:pt x="2224247" y="3820389"/>
                  <a:pt x="2252425" y="3778717"/>
                </a:cubicBezTo>
                <a:cubicBezTo>
                  <a:pt x="2280603" y="3737045"/>
                  <a:pt x="2299851" y="3687634"/>
                  <a:pt x="2310170" y="3630484"/>
                </a:cubicBezTo>
                <a:lnTo>
                  <a:pt x="2163723" y="3630484"/>
                </a:lnTo>
                <a:cubicBezTo>
                  <a:pt x="2156976" y="3659456"/>
                  <a:pt x="2145864" y="3684260"/>
                  <a:pt x="2130386" y="3704898"/>
                </a:cubicBezTo>
                <a:cubicBezTo>
                  <a:pt x="2114908" y="3725536"/>
                  <a:pt x="2096552" y="3741113"/>
                  <a:pt x="2075319" y="3751630"/>
                </a:cubicBezTo>
                <a:cubicBezTo>
                  <a:pt x="2054087" y="3762147"/>
                  <a:pt x="2030969" y="3767406"/>
                  <a:pt x="2005965" y="3767406"/>
                </a:cubicBezTo>
                <a:cubicBezTo>
                  <a:pt x="1973025" y="3767406"/>
                  <a:pt x="1944549" y="3760064"/>
                  <a:pt x="1920538" y="3745379"/>
                </a:cubicBezTo>
                <a:cubicBezTo>
                  <a:pt x="1896527" y="3730695"/>
                  <a:pt x="1878072" y="3709661"/>
                  <a:pt x="1865174" y="3682276"/>
                </a:cubicBezTo>
                <a:cubicBezTo>
                  <a:pt x="1852275" y="3654892"/>
                  <a:pt x="1845826" y="3622745"/>
                  <a:pt x="1845826" y="3585835"/>
                </a:cubicBezTo>
                <a:lnTo>
                  <a:pt x="1845826" y="3348306"/>
                </a:lnTo>
                <a:cubicBezTo>
                  <a:pt x="1845826" y="3311000"/>
                  <a:pt x="1852275" y="3278654"/>
                  <a:pt x="1865174" y="3251270"/>
                </a:cubicBezTo>
                <a:cubicBezTo>
                  <a:pt x="1878072" y="3223885"/>
                  <a:pt x="1896527" y="3202752"/>
                  <a:pt x="1920538" y="3187869"/>
                </a:cubicBezTo>
                <a:cubicBezTo>
                  <a:pt x="1944549" y="3172986"/>
                  <a:pt x="1973025" y="3165545"/>
                  <a:pt x="2005965" y="3165545"/>
                </a:cubicBezTo>
                <a:cubicBezTo>
                  <a:pt x="2030571" y="3165545"/>
                  <a:pt x="2053491" y="3171101"/>
                  <a:pt x="2074724" y="3182214"/>
                </a:cubicBezTo>
                <a:cubicBezTo>
                  <a:pt x="2095957" y="3193326"/>
                  <a:pt x="2114312" y="3209300"/>
                  <a:pt x="2129791" y="3230136"/>
                </a:cubicBezTo>
                <a:cubicBezTo>
                  <a:pt x="2145269" y="3250972"/>
                  <a:pt x="2156579" y="3275281"/>
                  <a:pt x="2163723" y="3303062"/>
                </a:cubicBezTo>
                <a:lnTo>
                  <a:pt x="2310170" y="3303062"/>
                </a:lnTo>
                <a:cubicBezTo>
                  <a:pt x="2299851" y="3245912"/>
                  <a:pt x="2280702" y="3196402"/>
                  <a:pt x="2252722" y="3154532"/>
                </a:cubicBezTo>
                <a:cubicBezTo>
                  <a:pt x="2224743" y="3112661"/>
                  <a:pt x="2189619" y="3080614"/>
                  <a:pt x="2147352" y="3058389"/>
                </a:cubicBezTo>
                <a:cubicBezTo>
                  <a:pt x="2105085" y="3036164"/>
                  <a:pt x="2057956" y="3025051"/>
                  <a:pt x="2005965" y="3025051"/>
                </a:cubicBezTo>
                <a:close/>
                <a:moveTo>
                  <a:pt x="7692985" y="2746445"/>
                </a:moveTo>
                <a:lnTo>
                  <a:pt x="7528679" y="2892296"/>
                </a:lnTo>
                <a:lnTo>
                  <a:pt x="7610832" y="2977426"/>
                </a:lnTo>
                <a:lnTo>
                  <a:pt x="7786449" y="284288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sz="9600" dirty="0">
              <a:latin typeface="Bahnschrift SemiBold" panose="020B0502040204020203" pitchFamily="34" charset="0"/>
            </a:endParaRPr>
          </a:p>
        </p:txBody>
      </p:sp>
      <p:sp>
        <p:nvSpPr>
          <p:cNvPr id="10" name="AutoShape 5" descr="Modelo OSI: Entendendo As Camadas E Funcionamento">
            <a:extLst>
              <a:ext uri="{FF2B5EF4-FFF2-40B4-BE49-F238E27FC236}">
                <a16:creationId xmlns:a16="http://schemas.microsoft.com/office/drawing/2014/main" id="{98D09335-597A-445B-A4A8-0F5E2D1C0F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1" name="Google Shape;188;p34" title="luminescent-technology-application.png">
            <a:extLst>
              <a:ext uri="{FF2B5EF4-FFF2-40B4-BE49-F238E27FC236}">
                <a16:creationId xmlns:a16="http://schemas.microsoft.com/office/drawing/2014/main" id="{73B70E01-AFB5-4400-96DB-297E477384FA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470" t="28820" r="38423" b="1072"/>
          <a:stretch/>
        </p:blipFill>
        <p:spPr>
          <a:xfrm>
            <a:off x="-5360501" y="2235747"/>
            <a:ext cx="5043200" cy="3254801"/>
          </a:xfrm>
          <a:prstGeom prst="rect">
            <a:avLst/>
          </a:prstGeom>
        </p:spPr>
      </p:pic>
      <p:sp>
        <p:nvSpPr>
          <p:cNvPr id="12" name="Google Shape;189;p34">
            <a:extLst>
              <a:ext uri="{FF2B5EF4-FFF2-40B4-BE49-F238E27FC236}">
                <a16:creationId xmlns:a16="http://schemas.microsoft.com/office/drawing/2014/main" id="{953BB7AF-1659-49BD-968F-582791EFC425}"/>
              </a:ext>
            </a:extLst>
          </p:cNvPr>
          <p:cNvSpPr txBox="1">
            <a:spLocks/>
          </p:cNvSpPr>
          <p:nvPr/>
        </p:nvSpPr>
        <p:spPr>
          <a:xfrm>
            <a:off x="-2838901" y="-1443927"/>
            <a:ext cx="7692574" cy="979600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ldman" panose="020B0604020202020204" charset="0"/>
              </a:rPr>
              <a:t>FUNÇÕES PRINCIPAIS</a:t>
            </a:r>
          </a:p>
        </p:txBody>
      </p:sp>
      <p:sp>
        <p:nvSpPr>
          <p:cNvPr id="13" name="Google Shape;190;p34">
            <a:extLst>
              <a:ext uri="{FF2B5EF4-FFF2-40B4-BE49-F238E27FC236}">
                <a16:creationId xmlns:a16="http://schemas.microsoft.com/office/drawing/2014/main" id="{DCF8469F-F7B8-4945-9C19-AE1B420BA7C6}"/>
              </a:ext>
            </a:extLst>
          </p:cNvPr>
          <p:cNvSpPr txBox="1">
            <a:spLocks/>
          </p:cNvSpPr>
          <p:nvPr/>
        </p:nvSpPr>
        <p:spPr>
          <a:xfrm>
            <a:off x="12880877" y="3863147"/>
            <a:ext cx="4352400" cy="12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Converte bits em sinais elétricos, ópticos ou eletromagnéticos.</a:t>
            </a:r>
          </a:p>
          <a:p>
            <a:pPr marL="0" indent="0">
              <a:buNone/>
            </a:pP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4" name="Google Shape;191;p34">
            <a:extLst>
              <a:ext uri="{FF2B5EF4-FFF2-40B4-BE49-F238E27FC236}">
                <a16:creationId xmlns:a16="http://schemas.microsoft.com/office/drawing/2014/main" id="{A231D48E-95E6-40EC-9EA6-7F9238EC7482}"/>
              </a:ext>
            </a:extLst>
          </p:cNvPr>
          <p:cNvSpPr txBox="1">
            <a:spLocks/>
          </p:cNvSpPr>
          <p:nvPr/>
        </p:nvSpPr>
        <p:spPr>
          <a:xfrm>
            <a:off x="-4236288" y="4459001"/>
            <a:ext cx="4352400" cy="12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Estabelece a conexão entre dispositivos e meios de transmissão (cabos, fibras, ondas de rádio).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5" name="Google Shape;192;p34">
            <a:extLst>
              <a:ext uri="{FF2B5EF4-FFF2-40B4-BE49-F238E27FC236}">
                <a16:creationId xmlns:a16="http://schemas.microsoft.com/office/drawing/2014/main" id="{85A97A1B-108E-4F3F-A335-D6FDD19992E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49694" y="2122701"/>
            <a:ext cx="3780267" cy="98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pt-BR" altLang="pt-BR" b="1" dirty="0">
                <a:solidFill>
                  <a:schemeClr val="bg1"/>
                </a:solidFill>
                <a:latin typeface="Arial" panose="020B0604020202020204" pitchFamily="34" charset="0"/>
              </a:rPr>
              <a:t>Codificação e Transmissão de Bits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6" name="Google Shape;193;p34">
            <a:extLst>
              <a:ext uri="{FF2B5EF4-FFF2-40B4-BE49-F238E27FC236}">
                <a16:creationId xmlns:a16="http://schemas.microsoft.com/office/drawing/2014/main" id="{BC221074-6880-4079-9402-2FB5D4151D6A}"/>
              </a:ext>
            </a:extLst>
          </p:cNvPr>
          <p:cNvSpPr txBox="1">
            <a:spLocks/>
          </p:cNvSpPr>
          <p:nvPr/>
        </p:nvSpPr>
        <p:spPr>
          <a:xfrm>
            <a:off x="12549570" y="5473454"/>
            <a:ext cx="3657600" cy="98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b="1" dirty="0">
                <a:solidFill>
                  <a:schemeClr val="bg1"/>
                </a:solidFill>
                <a:latin typeface="Arial" panose="020B0604020202020204" pitchFamily="34" charset="0"/>
              </a:rPr>
              <a:t>Interface Física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7" name="Google Shape;194;p34" title="Recurso 10@4x.png">
            <a:extLst>
              <a:ext uri="{FF2B5EF4-FFF2-40B4-BE49-F238E27FC236}">
                <a16:creationId xmlns:a16="http://schemas.microsoft.com/office/drawing/2014/main" id="{24371D70-7CB9-4ED1-892A-451C0AAB82B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83274" y="901291"/>
            <a:ext cx="549703" cy="549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95;p34" title="Recurso 10@4x.png">
            <a:extLst>
              <a:ext uri="{FF2B5EF4-FFF2-40B4-BE49-F238E27FC236}">
                <a16:creationId xmlns:a16="http://schemas.microsoft.com/office/drawing/2014/main" id="{D96C9301-5242-4052-B2F0-5BA7031FBD2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90124" y="3104701"/>
            <a:ext cx="549703" cy="549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>
            <a:spLocks noGrp="1"/>
          </p:cNvSpPr>
          <p:nvPr>
            <p:ph type="title"/>
          </p:nvPr>
        </p:nvSpPr>
        <p:spPr>
          <a:xfrm>
            <a:off x="6261149" y="464333"/>
            <a:ext cx="4425901" cy="7747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 sz="4800" b="1" dirty="0">
                <a:solidFill>
                  <a:schemeClr val="bg1"/>
                </a:solidFill>
              </a:rPr>
              <a:t>CAMADA FÍSICA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169" name="Google Shape;169;p31"/>
          <p:cNvSpPr txBox="1">
            <a:spLocks noGrp="1"/>
          </p:cNvSpPr>
          <p:nvPr>
            <p:ph type="body" idx="1"/>
          </p:nvPr>
        </p:nvSpPr>
        <p:spPr>
          <a:xfrm>
            <a:off x="4665434" y="2393281"/>
            <a:ext cx="7133600" cy="214763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Codificação de bits em sinais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Transmissão dos dados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no meio físico (cabos, ar etc.)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Regras de conexão e desligamento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Gerenciamento do modo de comunicação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(</a:t>
            </a:r>
            <a:r>
              <a:rPr lang="pt-BR" altLang="pt-B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half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-duplex / full-duplex)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Especificação do hardware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 (conectores, placas de rede)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pt-BR" altLang="pt-BR" sz="2000" b="1" dirty="0">
                <a:solidFill>
                  <a:schemeClr val="bg1"/>
                </a:solidFill>
                <a:latin typeface="Arial" panose="020B0604020202020204" pitchFamily="34" charset="0"/>
              </a:rPr>
              <a:t>Definição das características elétricas ou ópticas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5" name="Imagem 4" descr="Tela de um aparelho eletrônico">
            <a:extLst>
              <a:ext uri="{FF2B5EF4-FFF2-40B4-BE49-F238E27FC236}">
                <a16:creationId xmlns:a16="http://schemas.microsoft.com/office/drawing/2014/main" id="{AD8DDAAE-E265-4CB1-8CA4-6A0959258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7993" y="-102358"/>
            <a:ext cx="6226717" cy="696035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5" descr="Modelo OSI: Entendendo As Camadas E Funcionamento">
            <a:extLst>
              <a:ext uri="{FF2B5EF4-FFF2-40B4-BE49-F238E27FC236}">
                <a16:creationId xmlns:a16="http://schemas.microsoft.com/office/drawing/2014/main" id="{B5EC2162-8704-45F3-9A10-6F554AB017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6" name="Google Shape;188;p34" title="luminescent-technology-application.png">
            <a:extLst>
              <a:ext uri="{FF2B5EF4-FFF2-40B4-BE49-F238E27FC236}">
                <a16:creationId xmlns:a16="http://schemas.microsoft.com/office/drawing/2014/main" id="{82C07324-8736-4263-AE41-82742CD7545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470" t="28820" r="38423" b="1072"/>
          <a:stretch/>
        </p:blipFill>
        <p:spPr>
          <a:xfrm>
            <a:off x="0" y="2441868"/>
            <a:ext cx="5043200" cy="3254801"/>
          </a:xfrm>
          <a:prstGeom prst="rect">
            <a:avLst/>
          </a:prstGeom>
        </p:spPr>
      </p:pic>
      <p:sp>
        <p:nvSpPr>
          <p:cNvPr id="17" name="Google Shape;189;p34">
            <a:extLst>
              <a:ext uri="{FF2B5EF4-FFF2-40B4-BE49-F238E27FC236}">
                <a16:creationId xmlns:a16="http://schemas.microsoft.com/office/drawing/2014/main" id="{C74BB893-99FE-4C27-A3B4-603C25EBA836}"/>
              </a:ext>
            </a:extLst>
          </p:cNvPr>
          <p:cNvSpPr txBox="1">
            <a:spLocks/>
          </p:cNvSpPr>
          <p:nvPr/>
        </p:nvSpPr>
        <p:spPr>
          <a:xfrm>
            <a:off x="116112" y="250986"/>
            <a:ext cx="7692574" cy="979600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ldman" panose="020B0604020202020204" charset="0"/>
              </a:rPr>
              <a:t>FUNÇÕES PRINCIPAIS</a:t>
            </a:r>
          </a:p>
        </p:txBody>
      </p:sp>
      <p:sp>
        <p:nvSpPr>
          <p:cNvPr id="18" name="Google Shape;190;p34">
            <a:extLst>
              <a:ext uri="{FF2B5EF4-FFF2-40B4-BE49-F238E27FC236}">
                <a16:creationId xmlns:a16="http://schemas.microsoft.com/office/drawing/2014/main" id="{92E84230-6C7A-485D-AAFB-C2B86A18CD11}"/>
              </a:ext>
            </a:extLst>
          </p:cNvPr>
          <p:cNvSpPr txBox="1">
            <a:spLocks/>
          </p:cNvSpPr>
          <p:nvPr/>
        </p:nvSpPr>
        <p:spPr>
          <a:xfrm>
            <a:off x="6203961" y="2654600"/>
            <a:ext cx="4352400" cy="12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Converte bits em sinais elétricos, ópticos ou eletromagnéticos.</a:t>
            </a:r>
          </a:p>
          <a:p>
            <a:pPr marL="0" indent="0">
              <a:buNone/>
            </a:pP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9" name="Google Shape;191;p34">
            <a:extLst>
              <a:ext uri="{FF2B5EF4-FFF2-40B4-BE49-F238E27FC236}">
                <a16:creationId xmlns:a16="http://schemas.microsoft.com/office/drawing/2014/main" id="{44E70EF0-B132-4E70-B35A-895F418F7D61}"/>
              </a:ext>
            </a:extLst>
          </p:cNvPr>
          <p:cNvSpPr txBox="1">
            <a:spLocks/>
          </p:cNvSpPr>
          <p:nvPr/>
        </p:nvSpPr>
        <p:spPr>
          <a:xfrm>
            <a:off x="6232989" y="4925806"/>
            <a:ext cx="4352400" cy="12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Estabelece a conexão entre dispositivos e meios de transmissão (cabos, fibras, ondas de rádio).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20" name="Google Shape;192;p34">
            <a:extLst>
              <a:ext uri="{FF2B5EF4-FFF2-40B4-BE49-F238E27FC236}">
                <a16:creationId xmlns:a16="http://schemas.microsoft.com/office/drawing/2014/main" id="{333A2FFD-6A5A-4D25-B975-3810E1EEB86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174932" y="1631700"/>
            <a:ext cx="3780267" cy="98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pt-BR" altLang="pt-BR" b="1" dirty="0">
                <a:solidFill>
                  <a:schemeClr val="bg1"/>
                </a:solidFill>
                <a:latin typeface="Arial" panose="020B0604020202020204" pitchFamily="34" charset="0"/>
              </a:rPr>
              <a:t>Codificação e Transmissão de Bits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" name="Google Shape;193;p34">
            <a:extLst>
              <a:ext uri="{FF2B5EF4-FFF2-40B4-BE49-F238E27FC236}">
                <a16:creationId xmlns:a16="http://schemas.microsoft.com/office/drawing/2014/main" id="{4F6AB935-9F1D-4C14-9DA6-7CABF26A880E}"/>
              </a:ext>
            </a:extLst>
          </p:cNvPr>
          <p:cNvSpPr txBox="1">
            <a:spLocks/>
          </p:cNvSpPr>
          <p:nvPr/>
        </p:nvSpPr>
        <p:spPr>
          <a:xfrm>
            <a:off x="6197598" y="3812432"/>
            <a:ext cx="3657600" cy="98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b="1" dirty="0">
                <a:solidFill>
                  <a:schemeClr val="bg1"/>
                </a:solidFill>
                <a:latin typeface="Arial" panose="020B0604020202020204" pitchFamily="34" charset="0"/>
              </a:rPr>
              <a:t>Interface Física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2" name="Google Shape;194;p34" title="Recurso 10@4x.png">
            <a:extLst>
              <a:ext uri="{FF2B5EF4-FFF2-40B4-BE49-F238E27FC236}">
                <a16:creationId xmlns:a16="http://schemas.microsoft.com/office/drawing/2014/main" id="{2FF27838-77CC-4080-A1D4-21304BB6AE3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5067" y="1847850"/>
            <a:ext cx="549703" cy="549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195;p34" title="Recurso 10@4x.png">
            <a:extLst>
              <a:ext uri="{FF2B5EF4-FFF2-40B4-BE49-F238E27FC236}">
                <a16:creationId xmlns:a16="http://schemas.microsoft.com/office/drawing/2014/main" id="{5C363D54-0644-4E78-9AAA-2468AC35B22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5067" y="4184150"/>
            <a:ext cx="549703" cy="54970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190;p34">
            <a:extLst>
              <a:ext uri="{FF2B5EF4-FFF2-40B4-BE49-F238E27FC236}">
                <a16:creationId xmlns:a16="http://schemas.microsoft.com/office/drawing/2014/main" id="{F015D205-2247-4A3A-BE06-90D1B6660DBE}"/>
              </a:ext>
            </a:extLst>
          </p:cNvPr>
          <p:cNvSpPr txBox="1">
            <a:spLocks/>
          </p:cNvSpPr>
          <p:nvPr/>
        </p:nvSpPr>
        <p:spPr>
          <a:xfrm>
            <a:off x="12880849" y="2883036"/>
            <a:ext cx="4352400" cy="124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7" name="Google Shape;191;p34">
            <a:extLst>
              <a:ext uri="{FF2B5EF4-FFF2-40B4-BE49-F238E27FC236}">
                <a16:creationId xmlns:a16="http://schemas.microsoft.com/office/drawing/2014/main" id="{D19D1AF8-EB6D-4B29-A554-E174EC77820E}"/>
              </a:ext>
            </a:extLst>
          </p:cNvPr>
          <p:cNvSpPr txBox="1">
            <a:spLocks/>
          </p:cNvSpPr>
          <p:nvPr/>
        </p:nvSpPr>
        <p:spPr>
          <a:xfrm>
            <a:off x="5793354" y="-1036247"/>
            <a:ext cx="5571412" cy="9669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38" name="Google Shape;192;p34">
            <a:extLst>
              <a:ext uri="{FF2B5EF4-FFF2-40B4-BE49-F238E27FC236}">
                <a16:creationId xmlns:a16="http://schemas.microsoft.com/office/drawing/2014/main" id="{C0D812EB-72E9-4843-A479-CFEF2F8B586C}"/>
              </a:ext>
            </a:extLst>
          </p:cNvPr>
          <p:cNvSpPr txBox="1">
            <a:spLocks/>
          </p:cNvSpPr>
          <p:nvPr/>
        </p:nvSpPr>
        <p:spPr>
          <a:xfrm>
            <a:off x="-4998030" y="1232099"/>
            <a:ext cx="4144725" cy="98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9" name="Google Shape;193;p34">
            <a:extLst>
              <a:ext uri="{FF2B5EF4-FFF2-40B4-BE49-F238E27FC236}">
                <a16:creationId xmlns:a16="http://schemas.microsoft.com/office/drawing/2014/main" id="{F01A33D1-BE3D-4E38-94EA-FF7FB460444A}"/>
              </a:ext>
            </a:extLst>
          </p:cNvPr>
          <p:cNvSpPr txBox="1">
            <a:spLocks/>
          </p:cNvSpPr>
          <p:nvPr/>
        </p:nvSpPr>
        <p:spPr>
          <a:xfrm>
            <a:off x="5576759" y="7950300"/>
            <a:ext cx="5606803" cy="68150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Google Shape;214;p36">
            <a:extLst>
              <a:ext uri="{FF2B5EF4-FFF2-40B4-BE49-F238E27FC236}">
                <a16:creationId xmlns:a16="http://schemas.microsoft.com/office/drawing/2014/main" id="{A5E74FD6-32A7-477C-976E-E02F43DE6FA4}"/>
              </a:ext>
            </a:extLst>
          </p:cNvPr>
          <p:cNvSpPr txBox="1">
            <a:spLocks/>
          </p:cNvSpPr>
          <p:nvPr/>
        </p:nvSpPr>
        <p:spPr>
          <a:xfrm>
            <a:off x="-4274336" y="4409141"/>
            <a:ext cx="2912800" cy="120252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>
                <a:solidFill>
                  <a:schemeClr val="bg1"/>
                </a:solidFill>
                <a:latin typeface="Arial" panose="020B0604020202020204" pitchFamily="34" charset="0"/>
              </a:rPr>
              <a:t>Garante que o receptor interprete corretamente os sinais recebidos.</a:t>
            </a:r>
            <a:endParaRPr lang="pt-BR" altLang="pt-BR" sz="20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1" name="Google Shape;216;p36">
            <a:extLst>
              <a:ext uri="{FF2B5EF4-FFF2-40B4-BE49-F238E27FC236}">
                <a16:creationId xmlns:a16="http://schemas.microsoft.com/office/drawing/2014/main" id="{18C0C430-AF51-4887-99FC-47D5E82100E5}"/>
              </a:ext>
            </a:extLst>
          </p:cNvPr>
          <p:cNvSpPr txBox="1">
            <a:spLocks/>
          </p:cNvSpPr>
          <p:nvPr/>
        </p:nvSpPr>
        <p:spPr>
          <a:xfrm>
            <a:off x="-4280904" y="2252818"/>
            <a:ext cx="4037049" cy="120252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pt-BR" altLang="pt-BR" sz="2000">
                <a:solidFill>
                  <a:schemeClr val="bg1"/>
                </a:solidFill>
                <a:latin typeface="Arial" panose="020B0604020202020204" pitchFamily="34" charset="0"/>
              </a:rPr>
              <a:t>Define conectores, voltagem dos sinais e tipo de meio físico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2" name="Google Shape;225;p36">
            <a:extLst>
              <a:ext uri="{FF2B5EF4-FFF2-40B4-BE49-F238E27FC236}">
                <a16:creationId xmlns:a16="http://schemas.microsoft.com/office/drawing/2014/main" id="{E3D6EED9-16D7-40CF-B93B-E576749F0204}"/>
              </a:ext>
            </a:extLst>
          </p:cNvPr>
          <p:cNvSpPr txBox="1">
            <a:spLocks/>
          </p:cNvSpPr>
          <p:nvPr/>
        </p:nvSpPr>
        <p:spPr>
          <a:xfrm>
            <a:off x="-4280904" y="1261641"/>
            <a:ext cx="4639202" cy="122873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altLang="pt-BR" sz="2400" b="1" dirty="0">
                <a:solidFill>
                  <a:schemeClr val="bg1"/>
                </a:solidFill>
                <a:latin typeface="Goldman" panose="020B0604020202020204" charset="0"/>
              </a:rPr>
              <a:t>Características Mecânicas e Elétricas</a:t>
            </a:r>
            <a:br>
              <a:rPr lang="pt-BR" sz="2400" dirty="0">
                <a:solidFill>
                  <a:srgbClr val="FF0000"/>
                </a:solidFill>
                <a:latin typeface="Goldman" panose="020B0604020202020204" charset="0"/>
              </a:rPr>
            </a:br>
            <a:endParaRPr lang="pt-BR" sz="2400" dirty="0">
              <a:latin typeface="Goldman" panose="020B0604020202020204" charset="0"/>
            </a:endParaRPr>
          </a:p>
        </p:txBody>
      </p:sp>
      <p:pic>
        <p:nvPicPr>
          <p:cNvPr id="43" name="Google Shape;227;p36" title="Recurso 10@4x.png">
            <a:extLst>
              <a:ext uri="{FF2B5EF4-FFF2-40B4-BE49-F238E27FC236}">
                <a16:creationId xmlns:a16="http://schemas.microsoft.com/office/drawing/2014/main" id="{4BAA42B0-734B-4924-9106-50273B06373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1120" y="1781662"/>
            <a:ext cx="549703" cy="549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230;p36" title="Recurso 10@4x.png">
            <a:extLst>
              <a:ext uri="{FF2B5EF4-FFF2-40B4-BE49-F238E27FC236}">
                <a16:creationId xmlns:a16="http://schemas.microsoft.com/office/drawing/2014/main" id="{B7C1F5ED-CBC6-4A01-84F3-6DE3662B752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8502" y="4189221"/>
            <a:ext cx="549703" cy="54970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Retângulo 44">
            <a:extLst>
              <a:ext uri="{FF2B5EF4-FFF2-40B4-BE49-F238E27FC236}">
                <a16:creationId xmlns:a16="http://schemas.microsoft.com/office/drawing/2014/main" id="{FF89EC42-EF2A-4644-A017-1A30EE6D4E17}"/>
              </a:ext>
            </a:extLst>
          </p:cNvPr>
          <p:cNvSpPr/>
          <p:nvPr/>
        </p:nvSpPr>
        <p:spPr>
          <a:xfrm>
            <a:off x="-4293386" y="3727556"/>
            <a:ext cx="2270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Sincronização</a:t>
            </a:r>
            <a:endParaRPr lang="pt-B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  <p:sp>
        <p:nvSpPr>
          <p:cNvPr id="46" name="Google Shape;219;p36">
            <a:extLst>
              <a:ext uri="{FF2B5EF4-FFF2-40B4-BE49-F238E27FC236}">
                <a16:creationId xmlns:a16="http://schemas.microsoft.com/office/drawing/2014/main" id="{B2308442-E354-4FF1-ADF7-4319519FEDEB}"/>
              </a:ext>
            </a:extLst>
          </p:cNvPr>
          <p:cNvSpPr txBox="1">
            <a:spLocks/>
          </p:cNvSpPr>
          <p:nvPr/>
        </p:nvSpPr>
        <p:spPr>
          <a:xfrm>
            <a:off x="12694953" y="913923"/>
            <a:ext cx="4538296" cy="143555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Realiza modulação dos sinais e controla o estabelecimento/encerramento da conexão.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7" name="Google Shape;220;p36">
            <a:extLst>
              <a:ext uri="{FF2B5EF4-FFF2-40B4-BE49-F238E27FC236}">
                <a16:creationId xmlns:a16="http://schemas.microsoft.com/office/drawing/2014/main" id="{D84A7D4B-23B5-49EE-B10D-3A8D3664C4D9}"/>
              </a:ext>
            </a:extLst>
          </p:cNvPr>
          <p:cNvSpPr txBox="1">
            <a:spLocks/>
          </p:cNvSpPr>
          <p:nvPr/>
        </p:nvSpPr>
        <p:spPr>
          <a:xfrm>
            <a:off x="13273454" y="4867069"/>
            <a:ext cx="2912800" cy="82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Simplex, </a:t>
            </a:r>
            <a:r>
              <a:rPr lang="pt-BR" altLang="pt-B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half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-duplex e full-duplex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C261CE30-3374-4D6C-B2DA-1A5E8F332E38}"/>
              </a:ext>
            </a:extLst>
          </p:cNvPr>
          <p:cNvSpPr/>
          <p:nvPr/>
        </p:nvSpPr>
        <p:spPr>
          <a:xfrm>
            <a:off x="7206377" y="-1469130"/>
            <a:ext cx="3807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Goldman" panose="020B0604020202020204" charset="0"/>
              </a:rPr>
              <a:t>Modulação</a:t>
            </a:r>
            <a:r>
              <a:rPr lang="pt-BR" alt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 e Sinalização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9746E8F3-63FD-412F-9AA6-98194256B606}"/>
              </a:ext>
            </a:extLst>
          </p:cNvPr>
          <p:cNvSpPr/>
          <p:nvPr/>
        </p:nvSpPr>
        <p:spPr>
          <a:xfrm>
            <a:off x="13825904" y="3356910"/>
            <a:ext cx="35868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Modos de Transmissão</a:t>
            </a:r>
            <a:endParaRPr lang="pt-B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39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subTitle" idx="3"/>
          </p:nvPr>
        </p:nvSpPr>
        <p:spPr>
          <a:xfrm>
            <a:off x="1086037" y="4632823"/>
            <a:ext cx="2912800" cy="120252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</a:pP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Garante que o receptor interprete corretamente os sinais recebidos.</a:t>
            </a:r>
          </a:p>
        </p:txBody>
      </p:sp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550867" y="319538"/>
            <a:ext cx="6002335" cy="122873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ldman" panose="020B0604020202020204" charset="0"/>
              </a:rPr>
              <a:t>FUNÇÕES PRINCIPAIS</a:t>
            </a:r>
          </a:p>
        </p:txBody>
      </p:sp>
      <p:sp>
        <p:nvSpPr>
          <p:cNvPr id="216" name="Google Shape;216;p36"/>
          <p:cNvSpPr txBox="1">
            <a:spLocks noGrp="1"/>
          </p:cNvSpPr>
          <p:nvPr>
            <p:ph type="subTitle" idx="1"/>
          </p:nvPr>
        </p:nvSpPr>
        <p:spPr>
          <a:xfrm>
            <a:off x="1079469" y="2476500"/>
            <a:ext cx="4037049" cy="120252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Define conectores, voltagem dos sinais e tipo de meio físico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9" name="Google Shape;219;p36"/>
          <p:cNvSpPr txBox="1">
            <a:spLocks noGrp="1"/>
          </p:cNvSpPr>
          <p:nvPr>
            <p:ph type="subTitle" idx="5"/>
          </p:nvPr>
        </p:nvSpPr>
        <p:spPr>
          <a:xfrm>
            <a:off x="7618619" y="2207587"/>
            <a:ext cx="4538296" cy="143555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Realiza modulação dos sinais e controla o estabelecimento/encerramento da conexão.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220" name="Google Shape;220;p36"/>
          <p:cNvSpPr txBox="1">
            <a:spLocks noGrp="1"/>
          </p:cNvSpPr>
          <p:nvPr>
            <p:ph type="subTitle" idx="6"/>
          </p:nvPr>
        </p:nvSpPr>
        <p:spPr>
          <a:xfrm>
            <a:off x="7653704" y="4694389"/>
            <a:ext cx="2912800" cy="82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Simplex, </a:t>
            </a:r>
            <a:r>
              <a:rPr lang="pt-BR" altLang="pt-BR" sz="2000" dirty="0" err="1">
                <a:solidFill>
                  <a:schemeClr val="bg1"/>
                </a:solidFill>
                <a:latin typeface="Arial" panose="020B0604020202020204" pitchFamily="34" charset="0"/>
              </a:rPr>
              <a:t>half</a:t>
            </a:r>
            <a:r>
              <a:rPr lang="pt-BR" altLang="pt-BR" sz="2000" dirty="0">
                <a:solidFill>
                  <a:schemeClr val="bg1"/>
                </a:solidFill>
                <a:latin typeface="Arial" panose="020B0604020202020204" pitchFamily="34" charset="0"/>
              </a:rPr>
              <a:t>-duplex e full-duplex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25" name="Google Shape;225;p36"/>
          <p:cNvSpPr txBox="1">
            <a:spLocks noGrp="1"/>
          </p:cNvSpPr>
          <p:nvPr>
            <p:ph type="title" idx="14"/>
          </p:nvPr>
        </p:nvSpPr>
        <p:spPr>
          <a:xfrm>
            <a:off x="999598" y="1561968"/>
            <a:ext cx="4639202" cy="122873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Goldman" panose="020B0604020202020204" charset="0"/>
              </a:rPr>
              <a:t>Características Mecânicas e Elétricas</a:t>
            </a:r>
            <a:br>
              <a:rPr lang="pt-BR" sz="2400" dirty="0">
                <a:solidFill>
                  <a:srgbClr val="FF0000"/>
                </a:solidFill>
                <a:latin typeface="Goldman" panose="020B0604020202020204" charset="0"/>
              </a:rPr>
            </a:br>
            <a:endParaRPr sz="2400" dirty="0">
              <a:latin typeface="Goldman" panose="020B0604020202020204" charset="0"/>
            </a:endParaRPr>
          </a:p>
        </p:txBody>
      </p:sp>
      <p:pic>
        <p:nvPicPr>
          <p:cNvPr id="227" name="Google Shape;227;p36" title="Recurso 10@4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334" y="1623317"/>
            <a:ext cx="549703" cy="549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6" title="Recurso 10@4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4001" y="1470917"/>
            <a:ext cx="549703" cy="549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6" title="Recurso 10@4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334" y="3882250"/>
            <a:ext cx="549703" cy="549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6" title="Recurso 10@4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4001" y="3893913"/>
            <a:ext cx="549703" cy="54970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44DD5A28-3227-4C6E-9188-83414C213800}"/>
              </a:ext>
            </a:extLst>
          </p:cNvPr>
          <p:cNvSpPr/>
          <p:nvPr/>
        </p:nvSpPr>
        <p:spPr>
          <a:xfrm>
            <a:off x="7618619" y="1558933"/>
            <a:ext cx="3807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Goldman" panose="020B0604020202020204" charset="0"/>
              </a:rPr>
              <a:t>Modulação</a:t>
            </a:r>
            <a:r>
              <a:rPr lang="pt-BR" alt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 e Sinalização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D822EB0-6AFE-4CC6-AE6A-26978CAB936E}"/>
              </a:ext>
            </a:extLst>
          </p:cNvPr>
          <p:cNvSpPr/>
          <p:nvPr/>
        </p:nvSpPr>
        <p:spPr>
          <a:xfrm>
            <a:off x="1066987" y="3951238"/>
            <a:ext cx="22701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Sincronização</a:t>
            </a:r>
            <a:endParaRPr lang="pt-B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F055AB30-05E7-4000-B416-0CD04BA303EF}"/>
              </a:ext>
            </a:extLst>
          </p:cNvPr>
          <p:cNvSpPr/>
          <p:nvPr/>
        </p:nvSpPr>
        <p:spPr>
          <a:xfrm>
            <a:off x="7653704" y="3951238"/>
            <a:ext cx="35868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b="1" dirty="0">
                <a:solidFill>
                  <a:schemeClr val="bg1"/>
                </a:solidFill>
                <a:latin typeface="Arial" panose="020B0604020202020204" pitchFamily="34" charset="0"/>
              </a:rPr>
              <a:t>Modos de Transmissão</a:t>
            </a:r>
            <a:endParaRPr lang="pt-B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13">
          <a:extLst>
            <a:ext uri="{FF2B5EF4-FFF2-40B4-BE49-F238E27FC236}">
              <a16:creationId xmlns:a16="http://schemas.microsoft.com/office/drawing/2014/main" id="{B61DE43A-2E01-9A6F-68D5-79488BEAC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820DC4B3-0B59-4861-4C18-E5A676EB4EEF}"/>
              </a:ext>
            </a:extLst>
          </p:cNvPr>
          <p:cNvCxnSpPr>
            <a:cxnSpLocks/>
          </p:cNvCxnSpPr>
          <p:nvPr/>
        </p:nvCxnSpPr>
        <p:spPr>
          <a:xfrm flipV="1">
            <a:off x="6096000" y="5433237"/>
            <a:ext cx="0" cy="1424763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FCF8E8ED-D749-55C7-859C-C6BD199EAF1D}"/>
              </a:ext>
            </a:extLst>
          </p:cNvPr>
          <p:cNvGrpSpPr/>
          <p:nvPr/>
        </p:nvGrpSpPr>
        <p:grpSpPr>
          <a:xfrm>
            <a:off x="3962860" y="1649568"/>
            <a:ext cx="4266281" cy="3959246"/>
            <a:chOff x="3370433" y="1649568"/>
            <a:chExt cx="4266281" cy="3959246"/>
          </a:xfrm>
        </p:grpSpPr>
        <p:sp>
          <p:nvSpPr>
            <p:cNvPr id="32" name="Retângulo: Cantos Arredondados 31">
              <a:extLst>
                <a:ext uri="{FF2B5EF4-FFF2-40B4-BE49-F238E27FC236}">
                  <a16:creationId xmlns:a16="http://schemas.microsoft.com/office/drawing/2014/main" id="{6169B00B-C10D-2B83-418D-4E147B214EA9}"/>
                </a:ext>
              </a:extLst>
            </p:cNvPr>
            <p:cNvSpPr/>
            <p:nvPr/>
          </p:nvSpPr>
          <p:spPr>
            <a:xfrm>
              <a:off x="3370433" y="1649568"/>
              <a:ext cx="4217438" cy="3959246"/>
            </a:xfrm>
            <a:prstGeom prst="round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3" name="Rectangle 1">
              <a:extLst>
                <a:ext uri="{FF2B5EF4-FFF2-40B4-BE49-F238E27FC236}">
                  <a16:creationId xmlns:a16="http://schemas.microsoft.com/office/drawing/2014/main" id="{1C799F7D-9BA0-7E1C-E15A-868375C70A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7871" y="2202927"/>
              <a:ext cx="4118843" cy="28623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spcFirstLastPara="1"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228600" lvl="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lvl="1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lvl="5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lvl="6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lvl="7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lvl="8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Ethernet (IEEE 802.3):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aspectos físicos e elétricos de redes locais com fio (cabos, conectores, taxas).</a:t>
              </a:r>
            </a:p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Wi-Fi (IEEE 802.11):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comunicação sem fio (frequências, modulação, acesso ao meio).</a:t>
              </a:r>
            </a:p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Bluetooth: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comunicação sem fio de curto alcance em dispositivos pessoais.</a:t>
              </a:r>
            </a:p>
          </p:txBody>
        </p:sp>
      </p:grpSp>
      <p:sp>
        <p:nvSpPr>
          <p:cNvPr id="35" name="Google Shape;215;p36">
            <a:extLst>
              <a:ext uri="{FF2B5EF4-FFF2-40B4-BE49-F238E27FC236}">
                <a16:creationId xmlns:a16="http://schemas.microsoft.com/office/drawing/2014/main" id="{0DF57A20-A52C-9406-1D23-C604F0862023}"/>
              </a:ext>
            </a:extLst>
          </p:cNvPr>
          <p:cNvSpPr txBox="1">
            <a:spLocks/>
          </p:cNvSpPr>
          <p:nvPr/>
        </p:nvSpPr>
        <p:spPr>
          <a:xfrm>
            <a:off x="-1278745" y="274270"/>
            <a:ext cx="11870487" cy="1002268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pt-BR" sz="4000" b="1" dirty="0">
                <a:solidFill>
                  <a:schemeClr val="bg1"/>
                </a:solidFill>
              </a:rPr>
              <a:t>PROTOCOLOS E PADRÕES ASSOCIADOS</a:t>
            </a:r>
            <a:endParaRPr lang="pt-BR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8882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AD678-319E-0815-869E-CCF5D0CC0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2EE85C-20FA-D1EE-D64F-2C062B114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65F04E-61F6-6039-0A82-ACF95A1806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39A4571-44C0-471D-B636-4B2D7F13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80754" y="-223287"/>
            <a:ext cx="12546417" cy="7400261"/>
          </a:xfrm>
          <a:prstGeom prst="rect">
            <a:avLst/>
          </a:prstGeom>
        </p:spPr>
      </p:pic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ABA46E16-C7B9-4A84-0CE9-D7B089535E50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092454" y="-223287"/>
            <a:ext cx="7090" cy="1957915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DB9090A-7311-6EB2-5A70-F622D9FC07AB}"/>
              </a:ext>
            </a:extLst>
          </p:cNvPr>
          <p:cNvGrpSpPr/>
          <p:nvPr/>
        </p:nvGrpSpPr>
        <p:grpSpPr>
          <a:xfrm>
            <a:off x="3987281" y="1649568"/>
            <a:ext cx="4217438" cy="3959246"/>
            <a:chOff x="3987281" y="1649568"/>
            <a:chExt cx="4217438" cy="3959246"/>
          </a:xfrm>
        </p:grpSpPr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84B4947F-5B58-1BC9-6502-C6814819295E}"/>
                </a:ext>
              </a:extLst>
            </p:cNvPr>
            <p:cNvSpPr/>
            <p:nvPr/>
          </p:nvSpPr>
          <p:spPr>
            <a:xfrm>
              <a:off x="3987281" y="1649568"/>
              <a:ext cx="4217438" cy="3959246"/>
            </a:xfrm>
            <a:prstGeom prst="round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0E2EB6C3-62B4-372B-6567-3C3F7FDEBD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6579" y="1878380"/>
              <a:ext cx="4118843" cy="3477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spcFirstLastPara="1"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228600" lvl="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lvl="1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lvl="5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lvl="6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lvl="7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lvl="8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RS-232: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comunicação serial ponto a ponto.</a:t>
              </a:r>
            </a:p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USB (Universal Serial Bus):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conexão física e protocolos entre periféricos e computadores.</a:t>
              </a:r>
            </a:p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DSL (Digital </a:t>
              </a:r>
              <a:r>
                <a:rPr lang="pt-BR" altLang="pt-BR" sz="2000" b="1" dirty="0" err="1">
                  <a:solidFill>
                    <a:schemeClr val="bg1"/>
                  </a:solidFill>
                  <a:latin typeface="Arial" panose="020B0604020202020204" pitchFamily="34" charset="0"/>
                </a:rPr>
                <a:t>Subscriber</a:t>
              </a: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 </a:t>
              </a:r>
              <a:r>
                <a:rPr lang="pt-BR" altLang="pt-BR" sz="2000" b="1" dirty="0" err="1">
                  <a:solidFill>
                    <a:schemeClr val="bg1"/>
                  </a:solidFill>
                  <a:latin typeface="Arial" panose="020B0604020202020204" pitchFamily="34" charset="0"/>
                </a:rPr>
                <a:t>Line</a:t>
              </a: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):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transmissão digital via linhas telefônicas.</a:t>
              </a:r>
            </a:p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  <a:buFontTx/>
                <a:buChar char="•"/>
              </a:pP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FDDI (</a:t>
              </a:r>
              <a:r>
                <a:rPr lang="pt-BR" altLang="pt-BR" sz="2000" b="1" dirty="0" err="1">
                  <a:solidFill>
                    <a:schemeClr val="bg1"/>
                  </a:solidFill>
                  <a:latin typeface="Arial" panose="020B0604020202020204" pitchFamily="34" charset="0"/>
                </a:rPr>
                <a:t>Fiber</a:t>
              </a: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 </a:t>
              </a:r>
              <a:r>
                <a:rPr lang="pt-BR" altLang="pt-BR" sz="2000" b="1" dirty="0" err="1">
                  <a:solidFill>
                    <a:schemeClr val="bg1"/>
                  </a:solidFill>
                  <a:latin typeface="Arial" panose="020B0604020202020204" pitchFamily="34" charset="0"/>
                </a:rPr>
                <a:t>Distributed</a:t>
              </a:r>
              <a:r>
                <a:rPr lang="pt-BR" altLang="pt-BR" sz="20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 Data Interface):</a:t>
              </a:r>
              <a:r>
                <a:rPr lang="pt-BR" altLang="pt-BR" sz="2000" dirty="0">
                  <a:solidFill>
                    <a:schemeClr val="bg1"/>
                  </a:solidFill>
                  <a:latin typeface="Arial" panose="020B0604020202020204" pitchFamily="34" charset="0"/>
                </a:rPr>
                <a:t> redes de fibra óptica em topologia de anel.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02357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7091F-3A9B-4C87-22CB-27839B5AB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0DB79-79D4-FD10-71D4-D8771FD2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F612FC-495D-B231-B240-F179E0531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43EE73D-B13D-9748-5B8A-4B268ABAB6A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71452" y="-314326"/>
            <a:ext cx="12639675" cy="7400925"/>
          </a:xfrm>
          <a:prstGeom prst="rect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</p:pic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1F7A6304-4EB1-62F8-827E-9D902843826B}"/>
              </a:ext>
            </a:extLst>
          </p:cNvPr>
          <p:cNvCxnSpPr/>
          <p:nvPr/>
        </p:nvCxnSpPr>
        <p:spPr>
          <a:xfrm>
            <a:off x="903767" y="647300"/>
            <a:ext cx="0" cy="568970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66D0A193-55C5-1444-2463-428E4A6B4928}"/>
              </a:ext>
            </a:extLst>
          </p:cNvPr>
          <p:cNvSpPr/>
          <p:nvPr/>
        </p:nvSpPr>
        <p:spPr>
          <a:xfrm>
            <a:off x="651285" y="335816"/>
            <a:ext cx="519181" cy="535601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2C5E08C1-556E-1432-7366-88415B758ACC}"/>
              </a:ext>
            </a:extLst>
          </p:cNvPr>
          <p:cNvSpPr/>
          <p:nvPr/>
        </p:nvSpPr>
        <p:spPr>
          <a:xfrm>
            <a:off x="737011" y="3253789"/>
            <a:ext cx="327572" cy="350422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862E2D56-30D3-5433-F50A-66CB772B8C05}"/>
              </a:ext>
            </a:extLst>
          </p:cNvPr>
          <p:cNvSpPr/>
          <p:nvPr/>
        </p:nvSpPr>
        <p:spPr>
          <a:xfrm>
            <a:off x="715006" y="5986583"/>
            <a:ext cx="327572" cy="350422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887FC225-3A51-0D38-5FF9-9A5E991ED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1041" y="2211100"/>
            <a:ext cx="8091538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pt-BR" sz="3200" dirty="0">
                <a:solidFill>
                  <a:schemeClr val="bg1"/>
                </a:solidFill>
              </a:rPr>
              <a:t>Meios físicos que transportam dados. O par trançado é comum em redes locais (Ethernet), a fibra óptica usa luz para alta velocidade e longas distâncias, e o coaxial é usado em TV a cabo e internet de banda larga.</a:t>
            </a:r>
            <a:endParaRPr lang="pt-BR" altLang="pt-BR" sz="3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3" name="Google Shape;215;p36">
            <a:extLst>
              <a:ext uri="{FF2B5EF4-FFF2-40B4-BE49-F238E27FC236}">
                <a16:creationId xmlns:a16="http://schemas.microsoft.com/office/drawing/2014/main" id="{4E8F1844-9C22-6206-EBDA-AB825FCF3139}"/>
              </a:ext>
            </a:extLst>
          </p:cNvPr>
          <p:cNvSpPr txBox="1">
            <a:spLocks/>
          </p:cNvSpPr>
          <p:nvPr/>
        </p:nvSpPr>
        <p:spPr>
          <a:xfrm>
            <a:off x="2897248" y="146166"/>
            <a:ext cx="6502274" cy="1002268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53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pt-BR" sz="4000" b="1" dirty="0">
                <a:solidFill>
                  <a:schemeClr val="bg1"/>
                </a:solidFill>
              </a:rPr>
              <a:t>TRANSMISSÃO VIA CABOS</a:t>
            </a:r>
            <a:endParaRPr lang="pt-BR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oldm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733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9FAE9-5888-2BD1-7452-3BC7B040F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2CDE1-8ECC-1214-D74D-7E40F849F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6DACA8-99F6-645A-5CED-7EB9542B53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FA761E0-1165-1BB5-4D13-F166E033DB4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71452" y="-314326"/>
            <a:ext cx="12639675" cy="7400925"/>
          </a:xfrm>
          <a:prstGeom prst="rect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</p:pic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1E545771-34CD-CB4A-3990-560AB16164D0}"/>
              </a:ext>
            </a:extLst>
          </p:cNvPr>
          <p:cNvCxnSpPr/>
          <p:nvPr/>
        </p:nvCxnSpPr>
        <p:spPr>
          <a:xfrm>
            <a:off x="903767" y="647300"/>
            <a:ext cx="0" cy="568970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0C1C2D38-2CBE-F3BD-A850-043F3B9A784C}"/>
              </a:ext>
            </a:extLst>
          </p:cNvPr>
          <p:cNvSpPr/>
          <p:nvPr/>
        </p:nvSpPr>
        <p:spPr>
          <a:xfrm>
            <a:off x="739980" y="520995"/>
            <a:ext cx="327573" cy="350422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7403FF7E-8CE1-4791-3718-8FE0D21959EA}"/>
              </a:ext>
            </a:extLst>
          </p:cNvPr>
          <p:cNvSpPr/>
          <p:nvPr/>
        </p:nvSpPr>
        <p:spPr>
          <a:xfrm>
            <a:off x="622561" y="3086098"/>
            <a:ext cx="562410" cy="600075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AAD2492C-E65A-451D-B58A-8A80D69A302E}"/>
              </a:ext>
            </a:extLst>
          </p:cNvPr>
          <p:cNvSpPr/>
          <p:nvPr/>
        </p:nvSpPr>
        <p:spPr>
          <a:xfrm>
            <a:off x="731048" y="5986583"/>
            <a:ext cx="327572" cy="350422"/>
          </a:xfrm>
          <a:prstGeom prst="ellipse">
            <a:avLst/>
          </a:prstGeom>
          <a:effectLst>
            <a:outerShdw blurRad="50800" dist="50800" dir="5400000" sx="50000" sy="50000" algn="ctr" rotWithShape="0">
              <a:schemeClr val="bg1">
                <a:alpha val="43000"/>
              </a:schemeClr>
            </a:outerShdw>
          </a:effectLst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A32E084-F5F1-B7C3-6ABC-1C9A6E8FFE8B}"/>
              </a:ext>
            </a:extLst>
          </p:cNvPr>
          <p:cNvGrpSpPr/>
          <p:nvPr/>
        </p:nvGrpSpPr>
        <p:grpSpPr>
          <a:xfrm>
            <a:off x="2801041" y="146166"/>
            <a:ext cx="8091538" cy="4865701"/>
            <a:chOff x="2801041" y="146166"/>
            <a:chExt cx="8091538" cy="4865701"/>
          </a:xfrm>
        </p:grpSpPr>
        <p:sp>
          <p:nvSpPr>
            <p:cNvPr id="12" name="Rectangle 1">
              <a:extLst>
                <a:ext uri="{FF2B5EF4-FFF2-40B4-BE49-F238E27FC236}">
                  <a16:creationId xmlns:a16="http://schemas.microsoft.com/office/drawing/2014/main" id="{B6426C9D-7E0D-2740-4681-5F4A49AD49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01041" y="2457322"/>
              <a:ext cx="8091538" cy="25545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spcFirstLastPara="1"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228600" lvl="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lvl="1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lvl="2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lvl="3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lvl="4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lvl="5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lvl="6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lvl="7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lvl="8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SzTx/>
              </a:pPr>
              <a:r>
                <a:rPr lang="pt-BR" sz="3200" dirty="0">
                  <a:solidFill>
                    <a:schemeClr val="bg1"/>
                  </a:solidFill>
                </a:rPr>
                <a:t>Permite transmitir dados por ondas de rádio. O Wi-Fi conecta dispositivos a redes locais sem fio, já o Bluetooth conecta equipamentos próximos (como fones e celulares).</a:t>
              </a:r>
              <a:endParaRPr lang="pt-BR" altLang="pt-BR" sz="32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" name="Google Shape;215;p36">
              <a:extLst>
                <a:ext uri="{FF2B5EF4-FFF2-40B4-BE49-F238E27FC236}">
                  <a16:creationId xmlns:a16="http://schemas.microsoft.com/office/drawing/2014/main" id="{04D59245-E4DA-E4AC-DB54-F4E18E288A5F}"/>
                </a:ext>
              </a:extLst>
            </p:cNvPr>
            <p:cNvSpPr txBox="1">
              <a:spLocks/>
            </p:cNvSpPr>
            <p:nvPr/>
          </p:nvSpPr>
          <p:spPr>
            <a:xfrm>
              <a:off x="3743325" y="146166"/>
              <a:ext cx="4979922" cy="1002268"/>
            </a:xfrm>
            <a:prstGeom prst="rect">
              <a:avLst/>
            </a:prstGeom>
            <a:ln>
              <a:noFill/>
            </a:ln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lvl="0" algn="r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 sz="533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lvl="1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2pPr>
              <a:lvl3pPr lvl="2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3pPr>
              <a:lvl4pPr lvl="3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4pPr>
              <a:lvl5pPr lvl="4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5pPr>
              <a:lvl6pPr lvl="5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6pPr>
              <a:lvl7pPr lvl="6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7pPr>
              <a:lvl8pPr lvl="7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8pPr>
              <a:lvl9pPr lvl="8">
                <a:spcBef>
                  <a:spcPts val="0"/>
                </a:spcBef>
                <a:spcAft>
                  <a:spcPts val="0"/>
                </a:spcAft>
                <a:buSzPts val="2600"/>
                <a:buNone/>
                <a:defRPr/>
              </a:lvl9pPr>
            </a:lstStyle>
            <a:p>
              <a:r>
                <a:rPr lang="pt-BR" sz="4000" b="1" dirty="0">
                  <a:solidFill>
                    <a:schemeClr val="bg1"/>
                  </a:solidFill>
                </a:rPr>
                <a:t>Comunicação sem fio</a:t>
              </a:r>
              <a:endParaRPr lang="pt-BR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ldman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9494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TM04033937[[fn=Trilha de Vapor]]</Template>
  <TotalTime>472</TotalTime>
  <Words>543</Words>
  <Application>Microsoft Office PowerPoint</Application>
  <PresentationFormat>Widescreen</PresentationFormat>
  <Paragraphs>63</Paragraphs>
  <Slides>12</Slides>
  <Notes>5</Notes>
  <HiddenSlides>0</HiddenSlides>
  <MMClips>2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Bahnschrift SemiBold</vt:lpstr>
      <vt:lpstr>Calibri</vt:lpstr>
      <vt:lpstr>Goldman</vt:lpstr>
      <vt:lpstr>Tema do Office</vt:lpstr>
      <vt:lpstr>Apresentação do PowerPoint</vt:lpstr>
      <vt:lpstr>’S HAVE  A LOOK</vt:lpstr>
      <vt:lpstr>CAMADA FÍSICA</vt:lpstr>
      <vt:lpstr>Apresentação do PowerPoint</vt:lpstr>
      <vt:lpstr>FUNÇÕES PRINCIPAIS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Patricia da Silva Reis</dc:creator>
  <cp:lastModifiedBy>Patricia da Silva Reis</cp:lastModifiedBy>
  <cp:revision>18</cp:revision>
  <dcterms:created xsi:type="dcterms:W3CDTF">2025-09-09T18:22:02Z</dcterms:created>
  <dcterms:modified xsi:type="dcterms:W3CDTF">2025-09-16T21:34:10Z</dcterms:modified>
</cp:coreProperties>
</file>

<file path=docProps/thumbnail.jpeg>
</file>